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56" r:id="rId3"/>
    <p:sldId id="262" r:id="rId4"/>
    <p:sldId id="263" r:id="rId5"/>
    <p:sldId id="264" r:id="rId6"/>
    <p:sldId id="265" r:id="rId7"/>
    <p:sldId id="257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9" autoAdjust="0"/>
    <p:restoredTop sz="94660"/>
  </p:normalViewPr>
  <p:slideViewPr>
    <p:cSldViewPr snapToGrid="0">
      <p:cViewPr>
        <p:scale>
          <a:sx n="125" d="100"/>
          <a:sy n="125" d="100"/>
        </p:scale>
        <p:origin x="1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7CE8C8-535B-4652-BD48-BA624CE3E2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B0D0C-E54C-4C90-849C-02D681F4DE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C749B-E8B9-4D22-84AA-7D2430250C3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62DC0-3876-48FD-B000-24C6C8D477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Made by: Joan Taveras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82A79-3204-43F7-B3E0-E56544884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ABAE4-6D0D-45CA-803C-015DD6D77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056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F34DC-1009-45DE-A4E5-57E27DBE5617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Made by: Joan Taveras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DB107-5504-4BB7-A7AF-8EF3F8D23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7222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8F1A-4606-4583-BE6E-D228FD135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C68FC-880E-4D17-BE1F-A49368BE8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65D6-E5AF-47F5-9DFB-177856312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8043-827F-4032-8FF2-9420B57AE8F1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2395E-16EC-4998-83FA-253C1C4B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A842D-0AD8-4117-B1EF-53154103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9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09E8-E728-4769-8D57-8AABDAC5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183EB-5787-408D-8BFE-BBB93CA18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B9BCA-28CB-474C-81F1-9D5500C8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320C9-A20D-49B5-A7D6-FDF4C1CD4C7E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93186-371F-4396-8452-F112D81A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AEEC-2C16-442C-A33F-2B81EB22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9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87C770-6FAE-489A-8E75-1CEDB4A94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DF58A-C025-42FC-B6A9-D836DD569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6B000-7627-4A89-B18B-48CA014E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C8BAE-2F98-4021-8CE3-0F73EFD85A5F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ECF36-8BCB-4B33-A0E5-99CD8763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E9B99-4626-4B82-BA1D-F2A0E659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5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CF7E-A6EA-4F14-ADEF-EA1EE41B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8181B-ADED-4221-9E69-703224282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5CB36-EF30-4356-BFE2-7ED1AB24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9972F-D622-4B6E-90FE-7E0B662D9384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065B9-9766-40F5-8AFF-288190E6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13EFB-16FF-42A8-A7EB-95617179E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1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E67D-AF87-44B1-B5BB-690FB612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3122E-E7DC-49A9-BD56-CF45AAEF3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8136B-39AC-4EA6-9C53-200669E2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8E19C-43EC-4A3F-A3CE-6B110879E06C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6E9A4-02BE-45FB-9436-135DB8F9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B10A8-9A45-443B-B8FC-7F0CB3FF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8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D22D-0FE8-46C9-B45D-E1614F14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60B2-A6B8-4A58-A6F9-46FAA3087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51841-1F57-4925-B86D-0C3EDFF46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1E28A-EC5C-4B2C-A3B8-527979EA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D807-A03C-4BD0-B89A-DA1888EFCEA9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A75E8-8606-41B6-9528-5695F721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D61D4-9E05-4E51-9644-E5008B69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0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3EC7-C0DB-4ADE-8BE1-0081E429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8AE56-3361-4C92-8901-2D1056B6D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5F247-9B95-44FB-BA67-48E8F31CD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7A3E9-B451-4003-B5B7-556F0D40D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5CF0C-CC29-4860-9633-AAA2A8D2D4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A5252-C7F8-4B8C-B449-EBDABBCD8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BAFC-FD8E-4D3D-91AC-7F8DC3974C0E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12BC61-827F-49B1-8013-B7FCB38D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980965-FCF9-452C-B7AF-CFB2A8D2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6F80-3B82-40CC-A6DC-E05C8FD0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8C74C-A48C-4D06-9A01-4B787EAC6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259A-8D3C-4069-B6B7-73107BA9E8E4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0958B-13F2-45BA-BFC6-CB5B3C74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F767D-3209-4560-B31E-D0AAE85E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6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2BDB5-C0AF-4166-B8DE-DDD16059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11F27-0203-4684-81D0-BEEBAF45059F}" type="datetime1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60D6F-C861-4A1B-A923-435FE2D0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9FF10-26BE-4DB6-809B-1D57D401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1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274B-3A75-4CB4-8CB0-53C65B0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C238-5228-4D05-A5A1-E2F1689BB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72685-2AED-475E-8DF5-D44D838FF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ECA4F-717E-46C2-B7A8-F1ABBEA3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AA14-998C-48F2-B308-4BD90CEB04AB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7BE2B-A5C4-4717-B081-2D6289A9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FF9FB-E6D0-4774-891A-6DD85F7E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E5C5-C399-4D64-BF6D-F1B088D14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81A67-6917-4934-95AB-E3333230A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4A250-BF34-4D06-8CD1-C8A1D94B4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07FDE-B66A-4501-AB80-8F7B65C7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9AAE-E3E9-4B84-8BFC-17CEDE75CDE6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098AB-5A76-4896-9CAF-A5955106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227B1-04FD-4709-ACFD-44E5EFF6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8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59288-B5AA-433C-A68C-037F2501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55BBF-987F-43E3-820A-417E1FEB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286F1-BD8F-447D-B4AD-CEF927E1E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6F5AC-C908-4965-A8DD-648821B471A4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A27F3-FD21-4C05-AAE8-CFC230F7E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Made by: Joan Taveras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3ABB5-15A0-4355-B7E6-6F8909301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38F9-70FC-4B16-8023-2B9F8B8FA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8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D851E-36DF-4380-85DF-75FA5954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FE5AB-CFAA-4C3E-9531-D4130DC08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82910" y="6353475"/>
            <a:ext cx="4114800" cy="365125"/>
          </a:xfrm>
        </p:spPr>
        <p:txBody>
          <a:bodyPr/>
          <a:lstStyle/>
          <a:p>
            <a:r>
              <a:rPr lang="en-US" dirty="0"/>
              <a:t>Made by: Joan Taveras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E9CA6-8825-4AB5-B2D2-E7AAAFC5A630}"/>
              </a:ext>
            </a:extLst>
          </p:cNvPr>
          <p:cNvSpPr txBox="1"/>
          <p:nvPr/>
        </p:nvSpPr>
        <p:spPr>
          <a:xfrm>
            <a:off x="3888275" y="414849"/>
            <a:ext cx="4415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University of Windsor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005590-4F04-4E6E-B883-886665FF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37" y="1386144"/>
            <a:ext cx="2143125" cy="2143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9DC97-3B4A-4F41-9D21-3141F6C087BB}"/>
              </a:ext>
            </a:extLst>
          </p:cNvPr>
          <p:cNvSpPr txBox="1"/>
          <p:nvPr/>
        </p:nvSpPr>
        <p:spPr>
          <a:xfrm>
            <a:off x="3349927" y="3715731"/>
            <a:ext cx="5898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Battery Management Design for Electric Bike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53BE4-FD86-4A8E-AE8B-6939A67052C5}"/>
              </a:ext>
            </a:extLst>
          </p:cNvPr>
          <p:cNvSpPr txBox="1"/>
          <p:nvPr/>
        </p:nvSpPr>
        <p:spPr>
          <a:xfrm>
            <a:off x="3251330" y="447233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Joan Anibal Taveras Benitez  </a:t>
            </a:r>
          </a:p>
          <a:p>
            <a:pPr algn="ctr"/>
            <a:r>
              <a:rPr lang="en-US" b="1" dirty="0" err="1"/>
              <a:t>M.A.S.c</a:t>
            </a:r>
            <a:r>
              <a:rPr lang="en-US" b="1" dirty="0"/>
              <a:t> Electrical Engineering</a:t>
            </a:r>
            <a:endParaRPr lang="en-US" sz="1800" b="1" dirty="0"/>
          </a:p>
          <a:p>
            <a:pPr algn="ctr"/>
            <a:endParaRPr lang="en-US" b="1" dirty="0"/>
          </a:p>
          <a:p>
            <a:pPr algn="ctr"/>
            <a:r>
              <a:rPr lang="en-US" sz="1800" b="1" dirty="0"/>
              <a:t>Ja</a:t>
            </a:r>
            <a:r>
              <a:rPr lang="en-US" b="1" dirty="0"/>
              <a:t>nuary</a:t>
            </a:r>
            <a:r>
              <a:rPr lang="en-US" sz="1800" b="1" dirty="0"/>
              <a:t> 2022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9520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226128-CC60-48F3-A11C-745C2EF5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2419" y="2081883"/>
            <a:ext cx="2945123" cy="2832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07D7D-1506-44C5-BE98-CB1114D9C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70078" y="2649951"/>
            <a:ext cx="3051843" cy="18216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BAA2FC-D5C7-4FF3-9B7E-54014AEC3D52}"/>
              </a:ext>
            </a:extLst>
          </p:cNvPr>
          <p:cNvCxnSpPr>
            <a:cxnSpLocks/>
          </p:cNvCxnSpPr>
          <p:nvPr/>
        </p:nvCxnSpPr>
        <p:spPr>
          <a:xfrm flipV="1">
            <a:off x="3015470" y="1798710"/>
            <a:ext cx="0" cy="3652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482A22-32DD-4564-A3DD-CCE7C6985444}"/>
              </a:ext>
            </a:extLst>
          </p:cNvPr>
          <p:cNvCxnSpPr>
            <a:cxnSpLocks/>
          </p:cNvCxnSpPr>
          <p:nvPr/>
        </p:nvCxnSpPr>
        <p:spPr>
          <a:xfrm flipV="1">
            <a:off x="3067858" y="1886816"/>
            <a:ext cx="0" cy="277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A0957-D4AA-420D-B7AB-976DBDC7291D}"/>
              </a:ext>
            </a:extLst>
          </p:cNvPr>
          <p:cNvCxnSpPr>
            <a:cxnSpLocks/>
          </p:cNvCxnSpPr>
          <p:nvPr/>
        </p:nvCxnSpPr>
        <p:spPr>
          <a:xfrm>
            <a:off x="3065476" y="1905752"/>
            <a:ext cx="1615347" cy="14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78B8AA-F071-4B16-BB81-92FE7083868B}"/>
              </a:ext>
            </a:extLst>
          </p:cNvPr>
          <p:cNvCxnSpPr>
            <a:cxnSpLocks/>
          </p:cNvCxnSpPr>
          <p:nvPr/>
        </p:nvCxnSpPr>
        <p:spPr>
          <a:xfrm>
            <a:off x="3015470" y="1821952"/>
            <a:ext cx="1810133" cy="214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2034AE-39C9-41C0-96C5-8C1651FA1722}"/>
              </a:ext>
            </a:extLst>
          </p:cNvPr>
          <p:cNvSpPr txBox="1"/>
          <p:nvPr/>
        </p:nvSpPr>
        <p:spPr>
          <a:xfrm>
            <a:off x="6988115" y="3984709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12 series Cells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F56DF7-847B-4628-AE4F-93B829350E29}"/>
              </a:ext>
            </a:extLst>
          </p:cNvPr>
          <p:cNvSpPr txBox="1"/>
          <p:nvPr/>
        </p:nvSpPr>
        <p:spPr>
          <a:xfrm>
            <a:off x="8395773" y="325798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Temp sensors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BB90A6-15D8-4660-80B8-DE3C30BB1ABE}"/>
              </a:ext>
            </a:extLst>
          </p:cNvPr>
          <p:cNvSpPr txBox="1"/>
          <p:nvPr/>
        </p:nvSpPr>
        <p:spPr>
          <a:xfrm>
            <a:off x="5298371" y="5102447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Slave PB X 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329ECA-E836-4FC0-B8B8-6F4AD1A24885}"/>
              </a:ext>
            </a:extLst>
          </p:cNvPr>
          <p:cNvSpPr txBox="1"/>
          <p:nvPr/>
        </p:nvSpPr>
        <p:spPr>
          <a:xfrm rot="16200000">
            <a:off x="4361402" y="3799395"/>
            <a:ext cx="1151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ISOSPI (Slave PA)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8365FF-84F8-4945-96C9-6E2996182847}"/>
              </a:ext>
            </a:extLst>
          </p:cNvPr>
          <p:cNvSpPr txBox="1"/>
          <p:nvPr/>
        </p:nvSpPr>
        <p:spPr>
          <a:xfrm>
            <a:off x="1961323" y="1317384"/>
            <a:ext cx="499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Power Button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AB66D6-0642-4057-84BE-C5CC7D3E0965}"/>
              </a:ext>
            </a:extLst>
          </p:cNvPr>
          <p:cNvSpPr txBox="1"/>
          <p:nvPr/>
        </p:nvSpPr>
        <p:spPr>
          <a:xfrm>
            <a:off x="1927116" y="6275028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EVC500 (Contactor)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2A4326-2DA1-4CD5-803F-35B03A41C49E}"/>
              </a:ext>
            </a:extLst>
          </p:cNvPr>
          <p:cNvCxnSpPr>
            <a:cxnSpLocks/>
          </p:cNvCxnSpPr>
          <p:nvPr/>
        </p:nvCxnSpPr>
        <p:spPr>
          <a:xfrm flipV="1">
            <a:off x="4680823" y="1905751"/>
            <a:ext cx="0" cy="27902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08299C7-1C81-4D27-B8EC-A3ED1F404330}"/>
              </a:ext>
            </a:extLst>
          </p:cNvPr>
          <p:cNvCxnSpPr>
            <a:cxnSpLocks/>
          </p:cNvCxnSpPr>
          <p:nvPr/>
        </p:nvCxnSpPr>
        <p:spPr>
          <a:xfrm flipV="1">
            <a:off x="4806170" y="1853422"/>
            <a:ext cx="0" cy="27213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69A33C-CBBC-4437-B498-1B86B95419E6}"/>
              </a:ext>
            </a:extLst>
          </p:cNvPr>
          <p:cNvCxnSpPr>
            <a:cxnSpLocks/>
          </p:cNvCxnSpPr>
          <p:nvPr/>
        </p:nvCxnSpPr>
        <p:spPr>
          <a:xfrm>
            <a:off x="4680823" y="4695985"/>
            <a:ext cx="5781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3987654-1021-41BD-B537-B0D2ACB999BE}"/>
              </a:ext>
            </a:extLst>
          </p:cNvPr>
          <p:cNvCxnSpPr>
            <a:cxnSpLocks/>
          </p:cNvCxnSpPr>
          <p:nvPr/>
        </p:nvCxnSpPr>
        <p:spPr>
          <a:xfrm>
            <a:off x="4784828" y="4583647"/>
            <a:ext cx="474163" cy="111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CFCFB45-80C7-41DF-ABD9-18D32BE3DBE7}"/>
              </a:ext>
            </a:extLst>
          </p:cNvPr>
          <p:cNvCxnSpPr>
            <a:cxnSpLocks/>
          </p:cNvCxnSpPr>
          <p:nvPr/>
        </p:nvCxnSpPr>
        <p:spPr>
          <a:xfrm>
            <a:off x="7006821" y="3506609"/>
            <a:ext cx="11183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778DAB8-698B-4935-8269-A8561F359527}"/>
              </a:ext>
            </a:extLst>
          </p:cNvPr>
          <p:cNvCxnSpPr>
            <a:cxnSpLocks/>
          </p:cNvCxnSpPr>
          <p:nvPr/>
        </p:nvCxnSpPr>
        <p:spPr>
          <a:xfrm>
            <a:off x="7006821" y="3536614"/>
            <a:ext cx="11544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473F3EB-4876-4BD4-A250-77C6988C936F}"/>
              </a:ext>
            </a:extLst>
          </p:cNvPr>
          <p:cNvCxnSpPr>
            <a:cxnSpLocks/>
          </p:cNvCxnSpPr>
          <p:nvPr/>
        </p:nvCxnSpPr>
        <p:spPr>
          <a:xfrm>
            <a:off x="7006821" y="3569951"/>
            <a:ext cx="118944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2295EFC-6315-45C8-85DF-BA251A80D00F}"/>
              </a:ext>
            </a:extLst>
          </p:cNvPr>
          <p:cNvCxnSpPr>
            <a:cxnSpLocks/>
          </p:cNvCxnSpPr>
          <p:nvPr/>
        </p:nvCxnSpPr>
        <p:spPr>
          <a:xfrm>
            <a:off x="7006821" y="3605669"/>
            <a:ext cx="12354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87882E2-F679-4FB1-B49D-C94CE8687579}"/>
              </a:ext>
            </a:extLst>
          </p:cNvPr>
          <p:cNvCxnSpPr>
            <a:cxnSpLocks/>
          </p:cNvCxnSpPr>
          <p:nvPr/>
        </p:nvCxnSpPr>
        <p:spPr>
          <a:xfrm flipV="1">
            <a:off x="7006821" y="3635893"/>
            <a:ext cx="1281517" cy="54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A598F95-2F5F-450A-A25A-3C8C55240BAA}"/>
              </a:ext>
            </a:extLst>
          </p:cNvPr>
          <p:cNvCxnSpPr>
            <a:cxnSpLocks/>
          </p:cNvCxnSpPr>
          <p:nvPr/>
        </p:nvCxnSpPr>
        <p:spPr>
          <a:xfrm>
            <a:off x="6988115" y="3691395"/>
            <a:ext cx="138188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8AEB9486-ABA0-4F0D-B660-CA87AA86E616}"/>
              </a:ext>
            </a:extLst>
          </p:cNvPr>
          <p:cNvCxnSpPr>
            <a:cxnSpLocks/>
          </p:cNvCxnSpPr>
          <p:nvPr/>
        </p:nvCxnSpPr>
        <p:spPr>
          <a:xfrm>
            <a:off x="7006821" y="3741402"/>
            <a:ext cx="12815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15F075E-076E-4A22-9312-AA6011EB22CD}"/>
              </a:ext>
            </a:extLst>
          </p:cNvPr>
          <p:cNvCxnSpPr>
            <a:cxnSpLocks/>
          </p:cNvCxnSpPr>
          <p:nvPr/>
        </p:nvCxnSpPr>
        <p:spPr>
          <a:xfrm>
            <a:off x="7006821" y="3774126"/>
            <a:ext cx="123547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955801F-A577-4FE0-8948-163DDA1BF51F}"/>
              </a:ext>
            </a:extLst>
          </p:cNvPr>
          <p:cNvCxnSpPr>
            <a:cxnSpLocks/>
          </p:cNvCxnSpPr>
          <p:nvPr/>
        </p:nvCxnSpPr>
        <p:spPr>
          <a:xfrm>
            <a:off x="7006821" y="3805717"/>
            <a:ext cx="1183200" cy="21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E4F0745-48B8-4AEA-B391-14CC5275B436}"/>
              </a:ext>
            </a:extLst>
          </p:cNvPr>
          <p:cNvCxnSpPr>
            <a:cxnSpLocks/>
          </p:cNvCxnSpPr>
          <p:nvPr/>
        </p:nvCxnSpPr>
        <p:spPr>
          <a:xfrm>
            <a:off x="7006821" y="3836197"/>
            <a:ext cx="11450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0EF896A-409C-4C8C-8E27-7086296938DE}"/>
              </a:ext>
            </a:extLst>
          </p:cNvPr>
          <p:cNvCxnSpPr>
            <a:cxnSpLocks/>
          </p:cNvCxnSpPr>
          <p:nvPr/>
        </p:nvCxnSpPr>
        <p:spPr>
          <a:xfrm flipV="1">
            <a:off x="7006821" y="3869557"/>
            <a:ext cx="1106955" cy="24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DE6C9C9A-D862-4D27-A3FD-784BE57612CF}"/>
              </a:ext>
            </a:extLst>
          </p:cNvPr>
          <p:cNvSpPr txBox="1"/>
          <p:nvPr/>
        </p:nvSpPr>
        <p:spPr>
          <a:xfrm>
            <a:off x="3171069" y="4505619"/>
            <a:ext cx="6594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Battery Power to PSU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F75D714-08EE-4870-BCFC-0E8A11F6EF28}"/>
              </a:ext>
            </a:extLst>
          </p:cNvPr>
          <p:cNvSpPr txBox="1"/>
          <p:nvPr/>
        </p:nvSpPr>
        <p:spPr>
          <a:xfrm>
            <a:off x="1393169" y="4875512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Charger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8BC6A2E-50EA-415A-A5BD-8587F8B86AF0}"/>
              </a:ext>
            </a:extLst>
          </p:cNvPr>
          <p:cNvSpPr txBox="1"/>
          <p:nvPr/>
        </p:nvSpPr>
        <p:spPr>
          <a:xfrm>
            <a:off x="3916208" y="3324430"/>
            <a:ext cx="805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12 V input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51A3E40-4B10-4BAF-91FF-8C1039090A5A}"/>
              </a:ext>
            </a:extLst>
          </p:cNvPr>
          <p:cNvSpPr txBox="1"/>
          <p:nvPr/>
        </p:nvSpPr>
        <p:spPr>
          <a:xfrm>
            <a:off x="3385917" y="311954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Cooling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67505D8-489E-4AE2-A166-8F51FF54AF5A}"/>
              </a:ext>
            </a:extLst>
          </p:cNvPr>
          <p:cNvSpPr txBox="1"/>
          <p:nvPr/>
        </p:nvSpPr>
        <p:spPr>
          <a:xfrm>
            <a:off x="3394577" y="2922277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Charger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37520D40-60FC-4ACF-B911-B6DD5E16933B}"/>
              </a:ext>
            </a:extLst>
          </p:cNvPr>
          <p:cNvCxnSpPr>
            <a:cxnSpLocks/>
          </p:cNvCxnSpPr>
          <p:nvPr/>
        </p:nvCxnSpPr>
        <p:spPr>
          <a:xfrm flipV="1">
            <a:off x="3245734" y="3262911"/>
            <a:ext cx="1770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ADF3F8D-B5BF-417E-AC29-867113A72AB7}"/>
              </a:ext>
            </a:extLst>
          </p:cNvPr>
          <p:cNvCxnSpPr>
            <a:cxnSpLocks/>
          </p:cNvCxnSpPr>
          <p:nvPr/>
        </p:nvCxnSpPr>
        <p:spPr>
          <a:xfrm flipV="1">
            <a:off x="2903312" y="3050264"/>
            <a:ext cx="501479" cy="14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2B246F41-486D-45B4-A16D-7E539ABA8D11}"/>
              </a:ext>
            </a:extLst>
          </p:cNvPr>
          <p:cNvSpPr txBox="1"/>
          <p:nvPr/>
        </p:nvSpPr>
        <p:spPr>
          <a:xfrm>
            <a:off x="2414511" y="1005984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USB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5892E44-2B09-44FD-8F1A-C129B32449E6}"/>
              </a:ext>
            </a:extLst>
          </p:cNvPr>
          <p:cNvCxnSpPr>
            <a:cxnSpLocks/>
          </p:cNvCxnSpPr>
          <p:nvPr/>
        </p:nvCxnSpPr>
        <p:spPr>
          <a:xfrm flipV="1">
            <a:off x="2206506" y="1944740"/>
            <a:ext cx="1" cy="16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CB54DFBC-2F63-4ADA-B3FC-F5C2FF298F9B}"/>
              </a:ext>
            </a:extLst>
          </p:cNvPr>
          <p:cNvSpPr txBox="1"/>
          <p:nvPr/>
        </p:nvSpPr>
        <p:spPr>
          <a:xfrm>
            <a:off x="2437853" y="130640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OLED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3B3FFB7-1A13-49AD-9614-75BAA7A95B6B}"/>
              </a:ext>
            </a:extLst>
          </p:cNvPr>
          <p:cNvCxnSpPr>
            <a:cxnSpLocks/>
          </p:cNvCxnSpPr>
          <p:nvPr/>
        </p:nvCxnSpPr>
        <p:spPr>
          <a:xfrm flipH="1" flipV="1">
            <a:off x="1847296" y="1409934"/>
            <a:ext cx="5313" cy="6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89CC05CF-02E1-42B3-933D-8D13AD4CC40D}"/>
              </a:ext>
            </a:extLst>
          </p:cNvPr>
          <p:cNvSpPr txBox="1"/>
          <p:nvPr/>
        </p:nvSpPr>
        <p:spPr>
          <a:xfrm>
            <a:off x="1286643" y="1651335"/>
            <a:ext cx="433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CAN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F289A9E4-128C-4C5B-995E-2F7B5DA22DFA}"/>
              </a:ext>
            </a:extLst>
          </p:cNvPr>
          <p:cNvCxnSpPr>
            <a:cxnSpLocks/>
          </p:cNvCxnSpPr>
          <p:nvPr/>
        </p:nvCxnSpPr>
        <p:spPr>
          <a:xfrm flipV="1">
            <a:off x="1499624" y="1932472"/>
            <a:ext cx="1" cy="162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84747BAE-760F-4BAE-A16A-42392AA24141}"/>
              </a:ext>
            </a:extLst>
          </p:cNvPr>
          <p:cNvSpPr txBox="1"/>
          <p:nvPr/>
        </p:nvSpPr>
        <p:spPr>
          <a:xfrm rot="16200000">
            <a:off x="793237" y="4850990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Discharge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EA052F-9550-48B6-8719-C12CC94FADCB}"/>
              </a:ext>
            </a:extLst>
          </p:cNvPr>
          <p:cNvSpPr txBox="1"/>
          <p:nvPr/>
        </p:nvSpPr>
        <p:spPr>
          <a:xfrm>
            <a:off x="3333737" y="2365778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Debug/SWD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6C1AF48-A184-4D9B-88BA-4C363AC012D1}"/>
              </a:ext>
            </a:extLst>
          </p:cNvPr>
          <p:cNvCxnSpPr>
            <a:cxnSpLocks/>
          </p:cNvCxnSpPr>
          <p:nvPr/>
        </p:nvCxnSpPr>
        <p:spPr>
          <a:xfrm>
            <a:off x="2278640" y="2485201"/>
            <a:ext cx="11127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6FEB1E2-5D32-41B4-AC3D-4CAC073F46AA}"/>
              </a:ext>
            </a:extLst>
          </p:cNvPr>
          <p:cNvCxnSpPr>
            <a:cxnSpLocks/>
          </p:cNvCxnSpPr>
          <p:nvPr/>
        </p:nvCxnSpPr>
        <p:spPr>
          <a:xfrm flipV="1">
            <a:off x="2831555" y="1752264"/>
            <a:ext cx="1170" cy="39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82E544E0-ACAB-4A48-89D0-2ACC863222C0}"/>
              </a:ext>
            </a:extLst>
          </p:cNvPr>
          <p:cNvSpPr txBox="1"/>
          <p:nvPr/>
        </p:nvSpPr>
        <p:spPr>
          <a:xfrm>
            <a:off x="2716081" y="1500330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UART/SERIAL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99C8ECD-566F-42F2-A117-880CD1551E81}"/>
              </a:ext>
            </a:extLst>
          </p:cNvPr>
          <p:cNvSpPr txBox="1"/>
          <p:nvPr/>
        </p:nvSpPr>
        <p:spPr>
          <a:xfrm>
            <a:off x="-57562" y="1168868"/>
            <a:ext cx="1204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Battery (6S – 12S)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42A8676-F4CD-46EE-AE94-596A881FED44}"/>
              </a:ext>
            </a:extLst>
          </p:cNvPr>
          <p:cNvCxnSpPr/>
          <p:nvPr/>
        </p:nvCxnSpPr>
        <p:spPr>
          <a:xfrm flipH="1" flipV="1">
            <a:off x="1017488" y="1430478"/>
            <a:ext cx="1189018" cy="2139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C8172F05-F970-4C10-8749-F2B012C7AEC7}"/>
              </a:ext>
            </a:extLst>
          </p:cNvPr>
          <p:cNvCxnSpPr/>
          <p:nvPr/>
        </p:nvCxnSpPr>
        <p:spPr>
          <a:xfrm flipH="1" flipV="1">
            <a:off x="898401" y="1449829"/>
            <a:ext cx="13496" cy="142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0E66A80E-1A25-42F8-A27F-E9592FEDFF1F}"/>
              </a:ext>
            </a:extLst>
          </p:cNvPr>
          <p:cNvSpPr txBox="1"/>
          <p:nvPr/>
        </p:nvSpPr>
        <p:spPr>
          <a:xfrm>
            <a:off x="327329" y="5486230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Load Controller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BD5BE353-89E9-4F48-8C57-9BCF1465EB1A}"/>
              </a:ext>
            </a:extLst>
          </p:cNvPr>
          <p:cNvCxnSpPr/>
          <p:nvPr/>
        </p:nvCxnSpPr>
        <p:spPr>
          <a:xfrm>
            <a:off x="838200" y="4081745"/>
            <a:ext cx="0" cy="132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E66F7B02-5F18-4D22-9B1C-B116B47D9C38}"/>
              </a:ext>
            </a:extLst>
          </p:cNvPr>
          <p:cNvCxnSpPr/>
          <p:nvPr/>
        </p:nvCxnSpPr>
        <p:spPr>
          <a:xfrm flipH="1">
            <a:off x="1017488" y="4512691"/>
            <a:ext cx="1189018" cy="959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8BDEFC6-D282-4423-B02C-8F554B5348F6}"/>
              </a:ext>
            </a:extLst>
          </p:cNvPr>
          <p:cNvGrpSpPr/>
          <p:nvPr/>
        </p:nvGrpSpPr>
        <p:grpSpPr>
          <a:xfrm>
            <a:off x="8809758" y="672505"/>
            <a:ext cx="402736" cy="5512990"/>
            <a:chOff x="8750071" y="471350"/>
            <a:chExt cx="402736" cy="551299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8A5109E-B21A-4A9F-8D80-5D644C52A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4304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F475D8A-D004-4957-9AB7-A1888F4C1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007690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0" name="Graphic 229" descr="Battery outline">
              <a:extLst>
                <a:ext uri="{FF2B5EF4-FFF2-40B4-BE49-F238E27FC236}">
                  <a16:creationId xmlns:a16="http://schemas.microsoft.com/office/drawing/2014/main" id="{156CA233-52AC-474F-B4EC-BB71A5F83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651958"/>
              <a:ext cx="396173" cy="396173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D341BAD-57D8-48A3-A954-E6526C32C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9871" y="471350"/>
              <a:ext cx="0" cy="2361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2" name="Graphic 231" descr="Battery outline">
              <a:extLst>
                <a:ext uri="{FF2B5EF4-FFF2-40B4-BE49-F238E27FC236}">
                  <a16:creationId xmlns:a16="http://schemas.microsoft.com/office/drawing/2014/main" id="{8C41F194-51E1-4C9C-9E35-6284EEF14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6" y="1088653"/>
              <a:ext cx="396173" cy="396173"/>
            </a:xfrm>
            <a:prstGeom prst="rect">
              <a:avLst/>
            </a:prstGeom>
          </p:spPr>
        </p:pic>
        <p:pic>
          <p:nvPicPr>
            <p:cNvPr id="233" name="Graphic 232" descr="Battery outline">
              <a:extLst>
                <a:ext uri="{FF2B5EF4-FFF2-40B4-BE49-F238E27FC236}">
                  <a16:creationId xmlns:a16="http://schemas.microsoft.com/office/drawing/2014/main" id="{63FCF13E-35CA-48A5-A895-F458A6D42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1518895"/>
              <a:ext cx="396173" cy="396173"/>
            </a:xfrm>
            <a:prstGeom prst="rect">
              <a:avLst/>
            </a:prstGeom>
          </p:spPr>
        </p:pic>
        <p:pic>
          <p:nvPicPr>
            <p:cNvPr id="234" name="Graphic 233" descr="Battery outline">
              <a:extLst>
                <a:ext uri="{FF2B5EF4-FFF2-40B4-BE49-F238E27FC236}">
                  <a16:creationId xmlns:a16="http://schemas.microsoft.com/office/drawing/2014/main" id="{8A7998C5-DC9D-41ED-BD92-8E86F8FD9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1949137"/>
              <a:ext cx="396173" cy="396173"/>
            </a:xfrm>
            <a:prstGeom prst="rect">
              <a:avLst/>
            </a:prstGeom>
          </p:spPr>
        </p:pic>
        <p:pic>
          <p:nvPicPr>
            <p:cNvPr id="235" name="Graphic 234" descr="Battery outline">
              <a:extLst>
                <a:ext uri="{FF2B5EF4-FFF2-40B4-BE49-F238E27FC236}">
                  <a16:creationId xmlns:a16="http://schemas.microsoft.com/office/drawing/2014/main" id="{B7B57200-D4ED-4A67-961B-70018406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382643"/>
              <a:ext cx="396173" cy="396173"/>
            </a:xfrm>
            <a:prstGeom prst="rect">
              <a:avLst/>
            </a:prstGeom>
          </p:spPr>
        </p:pic>
        <p:pic>
          <p:nvPicPr>
            <p:cNvPr id="236" name="Graphic 235" descr="Battery outline">
              <a:extLst>
                <a:ext uri="{FF2B5EF4-FFF2-40B4-BE49-F238E27FC236}">
                  <a16:creationId xmlns:a16="http://schemas.microsoft.com/office/drawing/2014/main" id="{1EC8BBFC-CE77-44BA-A233-AA6AB717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816149"/>
              <a:ext cx="396173" cy="396173"/>
            </a:xfrm>
            <a:prstGeom prst="rect">
              <a:avLst/>
            </a:prstGeom>
          </p:spPr>
        </p:pic>
        <p:pic>
          <p:nvPicPr>
            <p:cNvPr id="237" name="Graphic 236" descr="Battery outline">
              <a:extLst>
                <a:ext uri="{FF2B5EF4-FFF2-40B4-BE49-F238E27FC236}">
                  <a16:creationId xmlns:a16="http://schemas.microsoft.com/office/drawing/2014/main" id="{CEB70AE0-D237-44D5-A10D-2CC72FC49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3246316"/>
              <a:ext cx="396173" cy="396173"/>
            </a:xfrm>
            <a:prstGeom prst="rect">
              <a:avLst/>
            </a:prstGeom>
          </p:spPr>
        </p:pic>
        <p:pic>
          <p:nvPicPr>
            <p:cNvPr id="238" name="Graphic 237" descr="Battery outline">
              <a:extLst>
                <a:ext uri="{FF2B5EF4-FFF2-40B4-BE49-F238E27FC236}">
                  <a16:creationId xmlns:a16="http://schemas.microsoft.com/office/drawing/2014/main" id="{B52D19C2-1826-499F-B969-595077016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3685572"/>
              <a:ext cx="396173" cy="396173"/>
            </a:xfrm>
            <a:prstGeom prst="rect">
              <a:avLst/>
            </a:prstGeom>
          </p:spPr>
        </p:pic>
        <p:pic>
          <p:nvPicPr>
            <p:cNvPr id="239" name="Graphic 238" descr="Battery outline">
              <a:extLst>
                <a:ext uri="{FF2B5EF4-FFF2-40B4-BE49-F238E27FC236}">
                  <a16:creationId xmlns:a16="http://schemas.microsoft.com/office/drawing/2014/main" id="{EC28534B-C06C-4E00-8969-AD2562C68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116518"/>
              <a:ext cx="396173" cy="396173"/>
            </a:xfrm>
            <a:prstGeom prst="rect">
              <a:avLst/>
            </a:prstGeom>
          </p:spPr>
        </p:pic>
        <p:pic>
          <p:nvPicPr>
            <p:cNvPr id="240" name="Graphic 239" descr="Battery outline">
              <a:extLst>
                <a:ext uri="{FF2B5EF4-FFF2-40B4-BE49-F238E27FC236}">
                  <a16:creationId xmlns:a16="http://schemas.microsoft.com/office/drawing/2014/main" id="{6AF8173D-2303-4E8B-932C-15FA51DBB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543495"/>
              <a:ext cx="396173" cy="396173"/>
            </a:xfrm>
            <a:prstGeom prst="rect">
              <a:avLst/>
            </a:prstGeom>
          </p:spPr>
        </p:pic>
        <p:pic>
          <p:nvPicPr>
            <p:cNvPr id="241" name="Graphic 240" descr="Battery outline">
              <a:extLst>
                <a:ext uri="{FF2B5EF4-FFF2-40B4-BE49-F238E27FC236}">
                  <a16:creationId xmlns:a16="http://schemas.microsoft.com/office/drawing/2014/main" id="{F42C7199-81B0-49DF-8642-2640C6BF2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4970618"/>
              <a:ext cx="396173" cy="396173"/>
            </a:xfrm>
            <a:prstGeom prst="rect">
              <a:avLst/>
            </a:prstGeom>
          </p:spPr>
        </p:pic>
        <p:pic>
          <p:nvPicPr>
            <p:cNvPr id="242" name="Graphic 241" descr="Battery outline">
              <a:extLst>
                <a:ext uri="{FF2B5EF4-FFF2-40B4-BE49-F238E27FC236}">
                  <a16:creationId xmlns:a16="http://schemas.microsoft.com/office/drawing/2014/main" id="{015F5D6C-E12A-499F-8487-A7EBA76A6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5397595"/>
              <a:ext cx="396173" cy="396173"/>
            </a:xfrm>
            <a:prstGeom prst="rect">
              <a:avLst/>
            </a:prstGeom>
          </p:spPr>
        </p:pic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8DAC428-EEC4-4412-BE1A-184D18CB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864196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693BD321-BDFD-4710-8553-7EC87EEBF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304303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FF72472-A410-477E-9C05-DBA039FEA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73268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E0AD97A-FA05-4408-A93E-CD164B876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31601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6168301-26A6-446F-8D4A-36ED6B76A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002" y="360936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B80844B-18AC-409F-B1D7-A9C5354F3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031244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E0F7762D-0018-4734-AEEF-7A01187A2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46474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DC88712-3267-4CCD-94D5-F878BD624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19" y="4888759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607D27A4-07F2-4547-911F-6F339C421C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1757" y="531668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2D36DC02-0A05-4B3B-9ACE-AC576B5C5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520" y="5748200"/>
              <a:ext cx="0" cy="2361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94A3E597-F33B-481E-94AE-2D1A41C96077}"/>
              </a:ext>
            </a:extLst>
          </p:cNvPr>
          <p:cNvGrpSpPr/>
          <p:nvPr/>
        </p:nvGrpSpPr>
        <p:grpSpPr>
          <a:xfrm>
            <a:off x="9323263" y="672505"/>
            <a:ext cx="402736" cy="5512990"/>
            <a:chOff x="8750071" y="471350"/>
            <a:chExt cx="402736" cy="5512990"/>
          </a:xfrm>
        </p:grpSpPr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9936FF1-C4F3-49EE-9F2A-802CC22D47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4304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4BA6FDFB-1A18-4ABD-92BA-CCD371505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007690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6" name="Graphic 255" descr="Battery outline">
              <a:extLst>
                <a:ext uri="{FF2B5EF4-FFF2-40B4-BE49-F238E27FC236}">
                  <a16:creationId xmlns:a16="http://schemas.microsoft.com/office/drawing/2014/main" id="{531A7B26-D614-425D-9BEB-10A67840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651958"/>
              <a:ext cx="396173" cy="396173"/>
            </a:xfrm>
            <a:prstGeom prst="rect">
              <a:avLst/>
            </a:prstGeom>
          </p:spPr>
        </p:pic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C097A0C5-CEEC-46BA-B05A-7FD1D9379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9871" y="471350"/>
              <a:ext cx="0" cy="2361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58" name="Graphic 257" descr="Battery outline">
              <a:extLst>
                <a:ext uri="{FF2B5EF4-FFF2-40B4-BE49-F238E27FC236}">
                  <a16:creationId xmlns:a16="http://schemas.microsoft.com/office/drawing/2014/main" id="{74A21A77-E1C5-40EA-BDF2-BB04AAAE7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6" y="1088653"/>
              <a:ext cx="396173" cy="396173"/>
            </a:xfrm>
            <a:prstGeom prst="rect">
              <a:avLst/>
            </a:prstGeom>
          </p:spPr>
        </p:pic>
        <p:pic>
          <p:nvPicPr>
            <p:cNvPr id="259" name="Graphic 258" descr="Battery outline">
              <a:extLst>
                <a:ext uri="{FF2B5EF4-FFF2-40B4-BE49-F238E27FC236}">
                  <a16:creationId xmlns:a16="http://schemas.microsoft.com/office/drawing/2014/main" id="{7D9152A6-9A62-45BF-B79D-6E7761F7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1518895"/>
              <a:ext cx="396173" cy="396173"/>
            </a:xfrm>
            <a:prstGeom prst="rect">
              <a:avLst/>
            </a:prstGeom>
          </p:spPr>
        </p:pic>
        <p:pic>
          <p:nvPicPr>
            <p:cNvPr id="260" name="Graphic 259" descr="Battery outline">
              <a:extLst>
                <a:ext uri="{FF2B5EF4-FFF2-40B4-BE49-F238E27FC236}">
                  <a16:creationId xmlns:a16="http://schemas.microsoft.com/office/drawing/2014/main" id="{F9CA31C1-F126-49B5-ABCA-D1CA0A532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1949137"/>
              <a:ext cx="396173" cy="396173"/>
            </a:xfrm>
            <a:prstGeom prst="rect">
              <a:avLst/>
            </a:prstGeom>
          </p:spPr>
        </p:pic>
        <p:pic>
          <p:nvPicPr>
            <p:cNvPr id="261" name="Graphic 260" descr="Battery outline">
              <a:extLst>
                <a:ext uri="{FF2B5EF4-FFF2-40B4-BE49-F238E27FC236}">
                  <a16:creationId xmlns:a16="http://schemas.microsoft.com/office/drawing/2014/main" id="{A5E13A54-CF4C-4812-8AC1-3D779E8B2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382643"/>
              <a:ext cx="396173" cy="396173"/>
            </a:xfrm>
            <a:prstGeom prst="rect">
              <a:avLst/>
            </a:prstGeom>
          </p:spPr>
        </p:pic>
        <p:pic>
          <p:nvPicPr>
            <p:cNvPr id="262" name="Graphic 261" descr="Battery outline">
              <a:extLst>
                <a:ext uri="{FF2B5EF4-FFF2-40B4-BE49-F238E27FC236}">
                  <a16:creationId xmlns:a16="http://schemas.microsoft.com/office/drawing/2014/main" id="{39383F5D-BD3B-4B9E-A72C-6CE28EF6A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816149"/>
              <a:ext cx="396173" cy="396173"/>
            </a:xfrm>
            <a:prstGeom prst="rect">
              <a:avLst/>
            </a:prstGeom>
          </p:spPr>
        </p:pic>
        <p:pic>
          <p:nvPicPr>
            <p:cNvPr id="263" name="Graphic 262" descr="Battery outline">
              <a:extLst>
                <a:ext uri="{FF2B5EF4-FFF2-40B4-BE49-F238E27FC236}">
                  <a16:creationId xmlns:a16="http://schemas.microsoft.com/office/drawing/2014/main" id="{0AEFE6DB-C9C5-4A24-8B36-E428E64D0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3246316"/>
              <a:ext cx="396173" cy="396173"/>
            </a:xfrm>
            <a:prstGeom prst="rect">
              <a:avLst/>
            </a:prstGeom>
          </p:spPr>
        </p:pic>
        <p:pic>
          <p:nvPicPr>
            <p:cNvPr id="264" name="Graphic 263" descr="Battery outline">
              <a:extLst>
                <a:ext uri="{FF2B5EF4-FFF2-40B4-BE49-F238E27FC236}">
                  <a16:creationId xmlns:a16="http://schemas.microsoft.com/office/drawing/2014/main" id="{DB758A29-E807-4F42-AEE1-6C4D1048E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3685572"/>
              <a:ext cx="396173" cy="396173"/>
            </a:xfrm>
            <a:prstGeom prst="rect">
              <a:avLst/>
            </a:prstGeom>
          </p:spPr>
        </p:pic>
        <p:pic>
          <p:nvPicPr>
            <p:cNvPr id="265" name="Graphic 264" descr="Battery outline">
              <a:extLst>
                <a:ext uri="{FF2B5EF4-FFF2-40B4-BE49-F238E27FC236}">
                  <a16:creationId xmlns:a16="http://schemas.microsoft.com/office/drawing/2014/main" id="{2F26CB8F-874C-49CB-A4D4-A4DEBD9FE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116518"/>
              <a:ext cx="396173" cy="396173"/>
            </a:xfrm>
            <a:prstGeom prst="rect">
              <a:avLst/>
            </a:prstGeom>
          </p:spPr>
        </p:pic>
        <p:pic>
          <p:nvPicPr>
            <p:cNvPr id="266" name="Graphic 265" descr="Battery outline">
              <a:extLst>
                <a:ext uri="{FF2B5EF4-FFF2-40B4-BE49-F238E27FC236}">
                  <a16:creationId xmlns:a16="http://schemas.microsoft.com/office/drawing/2014/main" id="{5C693A27-89C4-4550-9461-120CDF68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543495"/>
              <a:ext cx="396173" cy="396173"/>
            </a:xfrm>
            <a:prstGeom prst="rect">
              <a:avLst/>
            </a:prstGeom>
          </p:spPr>
        </p:pic>
        <p:pic>
          <p:nvPicPr>
            <p:cNvPr id="267" name="Graphic 266" descr="Battery outline">
              <a:extLst>
                <a:ext uri="{FF2B5EF4-FFF2-40B4-BE49-F238E27FC236}">
                  <a16:creationId xmlns:a16="http://schemas.microsoft.com/office/drawing/2014/main" id="{C45814A1-F260-41EA-89C6-679350B4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4970618"/>
              <a:ext cx="396173" cy="396173"/>
            </a:xfrm>
            <a:prstGeom prst="rect">
              <a:avLst/>
            </a:prstGeom>
          </p:spPr>
        </p:pic>
        <p:pic>
          <p:nvPicPr>
            <p:cNvPr id="268" name="Graphic 267" descr="Battery outline">
              <a:extLst>
                <a:ext uri="{FF2B5EF4-FFF2-40B4-BE49-F238E27FC236}">
                  <a16:creationId xmlns:a16="http://schemas.microsoft.com/office/drawing/2014/main" id="{35512FC8-0BE2-408A-A4EC-FE951676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5397595"/>
              <a:ext cx="396173" cy="396173"/>
            </a:xfrm>
            <a:prstGeom prst="rect">
              <a:avLst/>
            </a:prstGeom>
          </p:spPr>
        </p:pic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57CE1C6-9678-4C65-988D-DF9EE9974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864196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6E7FB0F-C1C4-4FFE-8BD7-F9BD9EA48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304303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E850844-9B51-4B71-A5CB-D3518A553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73268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205D79-37AB-4415-92AF-C7C8421F4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31601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5A20F3F2-7535-417A-A372-E8A631C9E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002" y="360936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5A4DCA2-480C-40DC-8E3C-55B270DE6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031244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76B2C1FF-C3A7-47B0-A4F2-911DAADE5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46474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019B0E0-098F-4BE3-8B93-3B2733D241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19" y="4888759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10CC0E2-71B8-48B7-A241-D83ECCB37A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1757" y="531668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2F3AC25-8CC6-44FC-9E24-700FD0AC3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520" y="5748200"/>
              <a:ext cx="0" cy="2361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5D01C4F8-12B3-422C-8449-7A1FCC777263}"/>
              </a:ext>
            </a:extLst>
          </p:cNvPr>
          <p:cNvGrpSpPr/>
          <p:nvPr/>
        </p:nvGrpSpPr>
        <p:grpSpPr>
          <a:xfrm>
            <a:off x="9843332" y="675183"/>
            <a:ext cx="402736" cy="5512990"/>
            <a:chOff x="8750071" y="471350"/>
            <a:chExt cx="402736" cy="5512990"/>
          </a:xfrm>
        </p:grpSpPr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9336F67-CFD0-47D8-BCFC-2BC7EE782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4304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1A216DF1-B684-4ED2-BCFF-B195FADE4B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007690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2" name="Graphic 281" descr="Battery outline">
              <a:extLst>
                <a:ext uri="{FF2B5EF4-FFF2-40B4-BE49-F238E27FC236}">
                  <a16:creationId xmlns:a16="http://schemas.microsoft.com/office/drawing/2014/main" id="{EEDEA4E3-92CB-4AC8-B7FA-029446319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651958"/>
              <a:ext cx="396173" cy="396173"/>
            </a:xfrm>
            <a:prstGeom prst="rect">
              <a:avLst/>
            </a:prstGeom>
          </p:spPr>
        </p:pic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1A7C056-E190-4EEF-BCD9-FA00BB54C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9871" y="471350"/>
              <a:ext cx="0" cy="2361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4" name="Graphic 283" descr="Battery outline">
              <a:extLst>
                <a:ext uri="{FF2B5EF4-FFF2-40B4-BE49-F238E27FC236}">
                  <a16:creationId xmlns:a16="http://schemas.microsoft.com/office/drawing/2014/main" id="{AAE17024-66C9-4C6E-92FC-B8052750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6" y="1088653"/>
              <a:ext cx="396173" cy="396173"/>
            </a:xfrm>
            <a:prstGeom prst="rect">
              <a:avLst/>
            </a:prstGeom>
          </p:spPr>
        </p:pic>
        <p:pic>
          <p:nvPicPr>
            <p:cNvPr id="285" name="Graphic 284" descr="Battery outline">
              <a:extLst>
                <a:ext uri="{FF2B5EF4-FFF2-40B4-BE49-F238E27FC236}">
                  <a16:creationId xmlns:a16="http://schemas.microsoft.com/office/drawing/2014/main" id="{DF86D59E-BDF8-4CDE-8FE4-549D2CC64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1518895"/>
              <a:ext cx="396173" cy="396173"/>
            </a:xfrm>
            <a:prstGeom prst="rect">
              <a:avLst/>
            </a:prstGeom>
          </p:spPr>
        </p:pic>
        <p:pic>
          <p:nvPicPr>
            <p:cNvPr id="286" name="Graphic 285" descr="Battery outline">
              <a:extLst>
                <a:ext uri="{FF2B5EF4-FFF2-40B4-BE49-F238E27FC236}">
                  <a16:creationId xmlns:a16="http://schemas.microsoft.com/office/drawing/2014/main" id="{F922C58D-B441-4B50-AE8E-D2FB0D97F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1949137"/>
              <a:ext cx="396173" cy="396173"/>
            </a:xfrm>
            <a:prstGeom prst="rect">
              <a:avLst/>
            </a:prstGeom>
          </p:spPr>
        </p:pic>
        <p:pic>
          <p:nvPicPr>
            <p:cNvPr id="287" name="Graphic 286" descr="Battery outline">
              <a:extLst>
                <a:ext uri="{FF2B5EF4-FFF2-40B4-BE49-F238E27FC236}">
                  <a16:creationId xmlns:a16="http://schemas.microsoft.com/office/drawing/2014/main" id="{FBCF1118-7B94-4562-AD9B-911247F19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382643"/>
              <a:ext cx="396173" cy="396173"/>
            </a:xfrm>
            <a:prstGeom prst="rect">
              <a:avLst/>
            </a:prstGeom>
          </p:spPr>
        </p:pic>
        <p:pic>
          <p:nvPicPr>
            <p:cNvPr id="288" name="Graphic 287" descr="Battery outline">
              <a:extLst>
                <a:ext uri="{FF2B5EF4-FFF2-40B4-BE49-F238E27FC236}">
                  <a16:creationId xmlns:a16="http://schemas.microsoft.com/office/drawing/2014/main" id="{30D90663-1C2B-463E-BE56-BC0ACBAB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816149"/>
              <a:ext cx="396173" cy="396173"/>
            </a:xfrm>
            <a:prstGeom prst="rect">
              <a:avLst/>
            </a:prstGeom>
          </p:spPr>
        </p:pic>
        <p:pic>
          <p:nvPicPr>
            <p:cNvPr id="289" name="Graphic 288" descr="Battery outline">
              <a:extLst>
                <a:ext uri="{FF2B5EF4-FFF2-40B4-BE49-F238E27FC236}">
                  <a16:creationId xmlns:a16="http://schemas.microsoft.com/office/drawing/2014/main" id="{15214B87-F64A-4A81-B194-17BA30139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3246316"/>
              <a:ext cx="396173" cy="396173"/>
            </a:xfrm>
            <a:prstGeom prst="rect">
              <a:avLst/>
            </a:prstGeom>
          </p:spPr>
        </p:pic>
        <p:pic>
          <p:nvPicPr>
            <p:cNvPr id="290" name="Graphic 289" descr="Battery outline">
              <a:extLst>
                <a:ext uri="{FF2B5EF4-FFF2-40B4-BE49-F238E27FC236}">
                  <a16:creationId xmlns:a16="http://schemas.microsoft.com/office/drawing/2014/main" id="{2B5B20F8-0BDD-4A1C-ABCE-86D0F11A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3685572"/>
              <a:ext cx="396173" cy="396173"/>
            </a:xfrm>
            <a:prstGeom prst="rect">
              <a:avLst/>
            </a:prstGeom>
          </p:spPr>
        </p:pic>
        <p:pic>
          <p:nvPicPr>
            <p:cNvPr id="291" name="Graphic 290" descr="Battery outline">
              <a:extLst>
                <a:ext uri="{FF2B5EF4-FFF2-40B4-BE49-F238E27FC236}">
                  <a16:creationId xmlns:a16="http://schemas.microsoft.com/office/drawing/2014/main" id="{DE129CA6-A70F-4C6F-9ABD-5A0F1E35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116518"/>
              <a:ext cx="396173" cy="396173"/>
            </a:xfrm>
            <a:prstGeom prst="rect">
              <a:avLst/>
            </a:prstGeom>
          </p:spPr>
        </p:pic>
        <p:pic>
          <p:nvPicPr>
            <p:cNvPr id="292" name="Graphic 291" descr="Battery outline">
              <a:extLst>
                <a:ext uri="{FF2B5EF4-FFF2-40B4-BE49-F238E27FC236}">
                  <a16:creationId xmlns:a16="http://schemas.microsoft.com/office/drawing/2014/main" id="{C0ED1255-6F39-426B-B693-C16651DD0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543495"/>
              <a:ext cx="396173" cy="396173"/>
            </a:xfrm>
            <a:prstGeom prst="rect">
              <a:avLst/>
            </a:prstGeom>
          </p:spPr>
        </p:pic>
        <p:pic>
          <p:nvPicPr>
            <p:cNvPr id="293" name="Graphic 292" descr="Battery outline">
              <a:extLst>
                <a:ext uri="{FF2B5EF4-FFF2-40B4-BE49-F238E27FC236}">
                  <a16:creationId xmlns:a16="http://schemas.microsoft.com/office/drawing/2014/main" id="{420CAB48-1DF2-4D7F-901C-6BFEA425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4970618"/>
              <a:ext cx="396173" cy="396173"/>
            </a:xfrm>
            <a:prstGeom prst="rect">
              <a:avLst/>
            </a:prstGeom>
          </p:spPr>
        </p:pic>
        <p:pic>
          <p:nvPicPr>
            <p:cNvPr id="294" name="Graphic 293" descr="Battery outline">
              <a:extLst>
                <a:ext uri="{FF2B5EF4-FFF2-40B4-BE49-F238E27FC236}">
                  <a16:creationId xmlns:a16="http://schemas.microsoft.com/office/drawing/2014/main" id="{C877C7C0-E760-40BC-9572-9089C78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5397595"/>
              <a:ext cx="396173" cy="396173"/>
            </a:xfrm>
            <a:prstGeom prst="rect">
              <a:avLst/>
            </a:prstGeom>
          </p:spPr>
        </p:pic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55D95ED-3AB1-4975-8302-96E3CA7A88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864196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0067FA6A-49A4-48BE-B4E8-6867C806B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304303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4DB1A1F-8750-40C5-91F2-3C2E40585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73268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FD2129C7-3DFD-43A3-9084-15A660F2D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31601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D044AD53-B79B-4530-BE7A-5382EBD78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002" y="360936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806AB1C-4A43-4CF8-9E59-75174919C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031244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185EBB1F-BC66-4C16-9ED0-330C71A80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46474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3040039C-8F35-4EFE-8CB6-FD9C3A408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19" y="4888759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488A7C6-BCAC-4B27-96DB-4A51E026A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1757" y="531668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0CF3FC-E065-4036-91D6-59A7AF359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520" y="5748200"/>
              <a:ext cx="0" cy="2361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27C7B834-97D9-462F-82CF-72551B7A7836}"/>
              </a:ext>
            </a:extLst>
          </p:cNvPr>
          <p:cNvGrpSpPr/>
          <p:nvPr/>
        </p:nvGrpSpPr>
        <p:grpSpPr>
          <a:xfrm>
            <a:off x="10368451" y="669827"/>
            <a:ext cx="402736" cy="5512990"/>
            <a:chOff x="8750071" y="471350"/>
            <a:chExt cx="402736" cy="5512990"/>
          </a:xfrm>
        </p:grpSpPr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825B6480-3514-4C64-BB4B-F061B19A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4304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C4341FA9-7171-4B77-ABE7-FC5BA51EE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007690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8" name="Graphic 307" descr="Battery outline">
              <a:extLst>
                <a:ext uri="{FF2B5EF4-FFF2-40B4-BE49-F238E27FC236}">
                  <a16:creationId xmlns:a16="http://schemas.microsoft.com/office/drawing/2014/main" id="{A5A823C9-7F74-4CB2-AE66-9267A619A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651958"/>
              <a:ext cx="396173" cy="396173"/>
            </a:xfrm>
            <a:prstGeom prst="rect">
              <a:avLst/>
            </a:prstGeom>
          </p:spPr>
        </p:pic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1DF9DFFD-376C-4B0B-B201-80A211945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9871" y="471350"/>
              <a:ext cx="0" cy="2361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0" name="Graphic 309" descr="Battery outline">
              <a:extLst>
                <a:ext uri="{FF2B5EF4-FFF2-40B4-BE49-F238E27FC236}">
                  <a16:creationId xmlns:a16="http://schemas.microsoft.com/office/drawing/2014/main" id="{E740EE3D-3621-40D5-9A37-1C9023FA1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6" y="1088653"/>
              <a:ext cx="396173" cy="396173"/>
            </a:xfrm>
            <a:prstGeom prst="rect">
              <a:avLst/>
            </a:prstGeom>
          </p:spPr>
        </p:pic>
        <p:pic>
          <p:nvPicPr>
            <p:cNvPr id="311" name="Graphic 310" descr="Battery outline">
              <a:extLst>
                <a:ext uri="{FF2B5EF4-FFF2-40B4-BE49-F238E27FC236}">
                  <a16:creationId xmlns:a16="http://schemas.microsoft.com/office/drawing/2014/main" id="{122DB66E-3148-45B0-9461-D8C9357B3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1518895"/>
              <a:ext cx="396173" cy="396173"/>
            </a:xfrm>
            <a:prstGeom prst="rect">
              <a:avLst/>
            </a:prstGeom>
          </p:spPr>
        </p:pic>
        <p:pic>
          <p:nvPicPr>
            <p:cNvPr id="312" name="Graphic 311" descr="Battery outline">
              <a:extLst>
                <a:ext uri="{FF2B5EF4-FFF2-40B4-BE49-F238E27FC236}">
                  <a16:creationId xmlns:a16="http://schemas.microsoft.com/office/drawing/2014/main" id="{257D19B4-336B-412A-9390-F6C903E5C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1949137"/>
              <a:ext cx="396173" cy="396173"/>
            </a:xfrm>
            <a:prstGeom prst="rect">
              <a:avLst/>
            </a:prstGeom>
          </p:spPr>
        </p:pic>
        <p:pic>
          <p:nvPicPr>
            <p:cNvPr id="313" name="Graphic 312" descr="Battery outline">
              <a:extLst>
                <a:ext uri="{FF2B5EF4-FFF2-40B4-BE49-F238E27FC236}">
                  <a16:creationId xmlns:a16="http://schemas.microsoft.com/office/drawing/2014/main" id="{61248EF9-4E5C-464D-9391-C719F49CC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382643"/>
              <a:ext cx="396173" cy="396173"/>
            </a:xfrm>
            <a:prstGeom prst="rect">
              <a:avLst/>
            </a:prstGeom>
          </p:spPr>
        </p:pic>
        <p:pic>
          <p:nvPicPr>
            <p:cNvPr id="314" name="Graphic 313" descr="Battery outline">
              <a:extLst>
                <a:ext uri="{FF2B5EF4-FFF2-40B4-BE49-F238E27FC236}">
                  <a16:creationId xmlns:a16="http://schemas.microsoft.com/office/drawing/2014/main" id="{0728D135-9F81-4CC1-88E3-44B81A0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816149"/>
              <a:ext cx="396173" cy="396173"/>
            </a:xfrm>
            <a:prstGeom prst="rect">
              <a:avLst/>
            </a:prstGeom>
          </p:spPr>
        </p:pic>
        <p:pic>
          <p:nvPicPr>
            <p:cNvPr id="315" name="Graphic 314" descr="Battery outline">
              <a:extLst>
                <a:ext uri="{FF2B5EF4-FFF2-40B4-BE49-F238E27FC236}">
                  <a16:creationId xmlns:a16="http://schemas.microsoft.com/office/drawing/2014/main" id="{76E0797F-783D-4C30-8E77-9D6E7AD40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3246316"/>
              <a:ext cx="396173" cy="396173"/>
            </a:xfrm>
            <a:prstGeom prst="rect">
              <a:avLst/>
            </a:prstGeom>
          </p:spPr>
        </p:pic>
        <p:pic>
          <p:nvPicPr>
            <p:cNvPr id="316" name="Graphic 315" descr="Battery outline">
              <a:extLst>
                <a:ext uri="{FF2B5EF4-FFF2-40B4-BE49-F238E27FC236}">
                  <a16:creationId xmlns:a16="http://schemas.microsoft.com/office/drawing/2014/main" id="{C1940FF6-3220-4083-A8D4-C17DD7258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3685572"/>
              <a:ext cx="396173" cy="396173"/>
            </a:xfrm>
            <a:prstGeom prst="rect">
              <a:avLst/>
            </a:prstGeom>
          </p:spPr>
        </p:pic>
        <p:pic>
          <p:nvPicPr>
            <p:cNvPr id="317" name="Graphic 316" descr="Battery outline">
              <a:extLst>
                <a:ext uri="{FF2B5EF4-FFF2-40B4-BE49-F238E27FC236}">
                  <a16:creationId xmlns:a16="http://schemas.microsoft.com/office/drawing/2014/main" id="{0AC7AAAC-4125-43CB-8F26-8EC67ECA0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116518"/>
              <a:ext cx="396173" cy="396173"/>
            </a:xfrm>
            <a:prstGeom prst="rect">
              <a:avLst/>
            </a:prstGeom>
          </p:spPr>
        </p:pic>
        <p:pic>
          <p:nvPicPr>
            <p:cNvPr id="318" name="Graphic 317" descr="Battery outline">
              <a:extLst>
                <a:ext uri="{FF2B5EF4-FFF2-40B4-BE49-F238E27FC236}">
                  <a16:creationId xmlns:a16="http://schemas.microsoft.com/office/drawing/2014/main" id="{68CEA050-43B6-4060-B6A9-F49A4B00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543495"/>
              <a:ext cx="396173" cy="396173"/>
            </a:xfrm>
            <a:prstGeom prst="rect">
              <a:avLst/>
            </a:prstGeom>
          </p:spPr>
        </p:pic>
        <p:pic>
          <p:nvPicPr>
            <p:cNvPr id="319" name="Graphic 318" descr="Battery outline">
              <a:extLst>
                <a:ext uri="{FF2B5EF4-FFF2-40B4-BE49-F238E27FC236}">
                  <a16:creationId xmlns:a16="http://schemas.microsoft.com/office/drawing/2014/main" id="{697A407B-B0B3-4B4D-AB44-A013D1DCB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4970618"/>
              <a:ext cx="396173" cy="396173"/>
            </a:xfrm>
            <a:prstGeom prst="rect">
              <a:avLst/>
            </a:prstGeom>
          </p:spPr>
        </p:pic>
        <p:pic>
          <p:nvPicPr>
            <p:cNvPr id="320" name="Graphic 319" descr="Battery outline">
              <a:extLst>
                <a:ext uri="{FF2B5EF4-FFF2-40B4-BE49-F238E27FC236}">
                  <a16:creationId xmlns:a16="http://schemas.microsoft.com/office/drawing/2014/main" id="{C372B0F9-3584-4681-B9D8-77FADF17A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5397595"/>
              <a:ext cx="396173" cy="396173"/>
            </a:xfrm>
            <a:prstGeom prst="rect">
              <a:avLst/>
            </a:prstGeom>
          </p:spPr>
        </p:pic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6260957-EA84-409A-925F-8238D6105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864196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722D0AE-4B3E-483D-8772-712380436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304303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5729A64-B7E5-493D-88D4-61386F142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73268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12E956B-C159-427F-85DC-2ABFF3B742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31601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54CE5391-C3F8-4ED0-B045-17A642FD0B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002" y="360936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E666E89-26D4-4958-A19C-27EDED445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031244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6397C1F-E1A3-45A2-8049-C228366BC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46474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8BD14EA5-C6F0-4CE7-86F6-A9AA17A8F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19" y="4888759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0B9A3C3-12BA-4B07-ADCD-AC86046E4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1757" y="531668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DB0755AE-E1CE-408D-910D-FEF4D95DF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520" y="5748200"/>
              <a:ext cx="0" cy="2361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7214478-3C40-45FA-93BD-1DD8CB5ED69C}"/>
              </a:ext>
            </a:extLst>
          </p:cNvPr>
          <p:cNvGrpSpPr/>
          <p:nvPr/>
        </p:nvGrpSpPr>
        <p:grpSpPr>
          <a:xfrm>
            <a:off x="10881956" y="669827"/>
            <a:ext cx="402736" cy="5512990"/>
            <a:chOff x="8750071" y="471350"/>
            <a:chExt cx="402736" cy="5512990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39C017C2-9080-4E85-A1F5-94BD187C1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4304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8E5189B-15BB-4C1B-92F5-DA144322F9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007690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4" name="Graphic 333" descr="Battery outline">
              <a:extLst>
                <a:ext uri="{FF2B5EF4-FFF2-40B4-BE49-F238E27FC236}">
                  <a16:creationId xmlns:a16="http://schemas.microsoft.com/office/drawing/2014/main" id="{08E4EEF4-DCA7-4000-883F-4E7069AD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651958"/>
              <a:ext cx="396173" cy="396173"/>
            </a:xfrm>
            <a:prstGeom prst="rect">
              <a:avLst/>
            </a:prstGeom>
          </p:spPr>
        </p:pic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4F295271-F902-4280-A174-B494A2466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9871" y="471350"/>
              <a:ext cx="0" cy="2361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6" name="Graphic 335" descr="Battery outline">
              <a:extLst>
                <a:ext uri="{FF2B5EF4-FFF2-40B4-BE49-F238E27FC236}">
                  <a16:creationId xmlns:a16="http://schemas.microsoft.com/office/drawing/2014/main" id="{AE2ED2D8-77E3-4CB7-B560-B1560946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6" y="1088653"/>
              <a:ext cx="396173" cy="396173"/>
            </a:xfrm>
            <a:prstGeom prst="rect">
              <a:avLst/>
            </a:prstGeom>
          </p:spPr>
        </p:pic>
        <p:pic>
          <p:nvPicPr>
            <p:cNvPr id="337" name="Graphic 336" descr="Battery outline">
              <a:extLst>
                <a:ext uri="{FF2B5EF4-FFF2-40B4-BE49-F238E27FC236}">
                  <a16:creationId xmlns:a16="http://schemas.microsoft.com/office/drawing/2014/main" id="{74D4CF8E-81CB-4C8F-AF2E-A4DFC305E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1518895"/>
              <a:ext cx="396173" cy="396173"/>
            </a:xfrm>
            <a:prstGeom prst="rect">
              <a:avLst/>
            </a:prstGeom>
          </p:spPr>
        </p:pic>
        <p:pic>
          <p:nvPicPr>
            <p:cNvPr id="338" name="Graphic 337" descr="Battery outline">
              <a:extLst>
                <a:ext uri="{FF2B5EF4-FFF2-40B4-BE49-F238E27FC236}">
                  <a16:creationId xmlns:a16="http://schemas.microsoft.com/office/drawing/2014/main" id="{D7AB57D9-90A3-429B-BBE9-5F631DECD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1949137"/>
              <a:ext cx="396173" cy="396173"/>
            </a:xfrm>
            <a:prstGeom prst="rect">
              <a:avLst/>
            </a:prstGeom>
          </p:spPr>
        </p:pic>
        <p:pic>
          <p:nvPicPr>
            <p:cNvPr id="339" name="Graphic 338" descr="Battery outline">
              <a:extLst>
                <a:ext uri="{FF2B5EF4-FFF2-40B4-BE49-F238E27FC236}">
                  <a16:creationId xmlns:a16="http://schemas.microsoft.com/office/drawing/2014/main" id="{B263558E-BEE8-4D47-8365-388031FD1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382643"/>
              <a:ext cx="396173" cy="396173"/>
            </a:xfrm>
            <a:prstGeom prst="rect">
              <a:avLst/>
            </a:prstGeom>
          </p:spPr>
        </p:pic>
        <p:pic>
          <p:nvPicPr>
            <p:cNvPr id="340" name="Graphic 339" descr="Battery outline">
              <a:extLst>
                <a:ext uri="{FF2B5EF4-FFF2-40B4-BE49-F238E27FC236}">
                  <a16:creationId xmlns:a16="http://schemas.microsoft.com/office/drawing/2014/main" id="{1C75EB27-BA7A-4AA8-B2D8-2CC80B92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816149"/>
              <a:ext cx="396173" cy="396173"/>
            </a:xfrm>
            <a:prstGeom prst="rect">
              <a:avLst/>
            </a:prstGeom>
          </p:spPr>
        </p:pic>
        <p:pic>
          <p:nvPicPr>
            <p:cNvPr id="341" name="Graphic 340" descr="Battery outline">
              <a:extLst>
                <a:ext uri="{FF2B5EF4-FFF2-40B4-BE49-F238E27FC236}">
                  <a16:creationId xmlns:a16="http://schemas.microsoft.com/office/drawing/2014/main" id="{6ECD034E-B93E-4CB6-92DB-5D8A1D7E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3246316"/>
              <a:ext cx="396173" cy="396173"/>
            </a:xfrm>
            <a:prstGeom prst="rect">
              <a:avLst/>
            </a:prstGeom>
          </p:spPr>
        </p:pic>
        <p:pic>
          <p:nvPicPr>
            <p:cNvPr id="342" name="Graphic 341" descr="Battery outline">
              <a:extLst>
                <a:ext uri="{FF2B5EF4-FFF2-40B4-BE49-F238E27FC236}">
                  <a16:creationId xmlns:a16="http://schemas.microsoft.com/office/drawing/2014/main" id="{3E568E4B-54D2-4F63-861F-8423C36E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3685572"/>
              <a:ext cx="396173" cy="396173"/>
            </a:xfrm>
            <a:prstGeom prst="rect">
              <a:avLst/>
            </a:prstGeom>
          </p:spPr>
        </p:pic>
        <p:pic>
          <p:nvPicPr>
            <p:cNvPr id="343" name="Graphic 342" descr="Battery outline">
              <a:extLst>
                <a:ext uri="{FF2B5EF4-FFF2-40B4-BE49-F238E27FC236}">
                  <a16:creationId xmlns:a16="http://schemas.microsoft.com/office/drawing/2014/main" id="{35269B09-8E97-4F90-B3E5-B02A61D4A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116518"/>
              <a:ext cx="396173" cy="396173"/>
            </a:xfrm>
            <a:prstGeom prst="rect">
              <a:avLst/>
            </a:prstGeom>
          </p:spPr>
        </p:pic>
        <p:pic>
          <p:nvPicPr>
            <p:cNvPr id="344" name="Graphic 343" descr="Battery outline">
              <a:extLst>
                <a:ext uri="{FF2B5EF4-FFF2-40B4-BE49-F238E27FC236}">
                  <a16:creationId xmlns:a16="http://schemas.microsoft.com/office/drawing/2014/main" id="{7DBEDDD8-BCE3-45DA-8DEB-54C17CBD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543495"/>
              <a:ext cx="396173" cy="396173"/>
            </a:xfrm>
            <a:prstGeom prst="rect">
              <a:avLst/>
            </a:prstGeom>
          </p:spPr>
        </p:pic>
        <p:pic>
          <p:nvPicPr>
            <p:cNvPr id="345" name="Graphic 344" descr="Battery outline">
              <a:extLst>
                <a:ext uri="{FF2B5EF4-FFF2-40B4-BE49-F238E27FC236}">
                  <a16:creationId xmlns:a16="http://schemas.microsoft.com/office/drawing/2014/main" id="{0E7A1945-5D00-4D33-B69D-07AA0795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4970618"/>
              <a:ext cx="396173" cy="396173"/>
            </a:xfrm>
            <a:prstGeom prst="rect">
              <a:avLst/>
            </a:prstGeom>
          </p:spPr>
        </p:pic>
        <p:pic>
          <p:nvPicPr>
            <p:cNvPr id="346" name="Graphic 345" descr="Battery outline">
              <a:extLst>
                <a:ext uri="{FF2B5EF4-FFF2-40B4-BE49-F238E27FC236}">
                  <a16:creationId xmlns:a16="http://schemas.microsoft.com/office/drawing/2014/main" id="{4D128ED9-C4AC-4FE3-AF35-CA57A484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5397595"/>
              <a:ext cx="396173" cy="396173"/>
            </a:xfrm>
            <a:prstGeom prst="rect">
              <a:avLst/>
            </a:prstGeom>
          </p:spPr>
        </p:pic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0D38FBF1-73CE-4D78-A592-B88E85903F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864196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883FEB9-D5E6-4EDE-842D-ED4DF4918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304303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441947CB-BFC3-4D12-AC26-5FC6B9809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73268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7A685FD-9A83-4D14-9D0E-6E409688C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31601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AF1F0762-EC94-4615-B3DD-4C4A28F93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002" y="360936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A57652FC-D8E9-40AC-AD15-E1357216D0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031244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CDFC1B75-2110-4611-ADD7-63447F806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46474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57B2D9C-D9A4-41BF-ACBC-44219FAD2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19" y="4888759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4F2F2B5-FD89-40FD-AAA8-A999ADBC5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1757" y="531668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009C0461-9626-4325-89DD-BC7B1527D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520" y="5748200"/>
              <a:ext cx="0" cy="2361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9BB2CE56-B0B4-4DFC-950D-09794B9E850E}"/>
              </a:ext>
            </a:extLst>
          </p:cNvPr>
          <p:cNvGrpSpPr/>
          <p:nvPr/>
        </p:nvGrpSpPr>
        <p:grpSpPr>
          <a:xfrm>
            <a:off x="11402025" y="672505"/>
            <a:ext cx="402736" cy="5512990"/>
            <a:chOff x="8750071" y="471350"/>
            <a:chExt cx="402736" cy="5512990"/>
          </a:xfrm>
        </p:grpSpPr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EFED60D-CD78-43A8-8009-A911D4FEA6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4304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F510028A-C778-40BD-9096-53F9F2078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007690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0" name="Graphic 359" descr="Battery outline">
              <a:extLst>
                <a:ext uri="{FF2B5EF4-FFF2-40B4-BE49-F238E27FC236}">
                  <a16:creationId xmlns:a16="http://schemas.microsoft.com/office/drawing/2014/main" id="{086D5AB7-6557-4486-9703-0F87F0B36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651958"/>
              <a:ext cx="396173" cy="396173"/>
            </a:xfrm>
            <a:prstGeom prst="rect">
              <a:avLst/>
            </a:prstGeom>
          </p:spPr>
        </p:pic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1273EEB2-5266-46EE-9A06-C6550BB944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9871" y="471350"/>
              <a:ext cx="0" cy="2361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2" name="Graphic 361" descr="Battery outline">
              <a:extLst>
                <a:ext uri="{FF2B5EF4-FFF2-40B4-BE49-F238E27FC236}">
                  <a16:creationId xmlns:a16="http://schemas.microsoft.com/office/drawing/2014/main" id="{2D3E8DA5-2E36-493C-9369-A3B40109F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6" y="1088653"/>
              <a:ext cx="396173" cy="396173"/>
            </a:xfrm>
            <a:prstGeom prst="rect">
              <a:avLst/>
            </a:prstGeom>
          </p:spPr>
        </p:pic>
        <p:pic>
          <p:nvPicPr>
            <p:cNvPr id="363" name="Graphic 362" descr="Battery outline">
              <a:extLst>
                <a:ext uri="{FF2B5EF4-FFF2-40B4-BE49-F238E27FC236}">
                  <a16:creationId xmlns:a16="http://schemas.microsoft.com/office/drawing/2014/main" id="{B6109A50-53A1-4E7C-B63C-2BFE3465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1518895"/>
              <a:ext cx="396173" cy="396173"/>
            </a:xfrm>
            <a:prstGeom prst="rect">
              <a:avLst/>
            </a:prstGeom>
          </p:spPr>
        </p:pic>
        <p:pic>
          <p:nvPicPr>
            <p:cNvPr id="364" name="Graphic 363" descr="Battery outline">
              <a:extLst>
                <a:ext uri="{FF2B5EF4-FFF2-40B4-BE49-F238E27FC236}">
                  <a16:creationId xmlns:a16="http://schemas.microsoft.com/office/drawing/2014/main" id="{C10E1246-6D07-442D-BE2C-BDCEDC76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1949137"/>
              <a:ext cx="396173" cy="396173"/>
            </a:xfrm>
            <a:prstGeom prst="rect">
              <a:avLst/>
            </a:prstGeom>
          </p:spPr>
        </p:pic>
        <p:pic>
          <p:nvPicPr>
            <p:cNvPr id="365" name="Graphic 364" descr="Battery outline">
              <a:extLst>
                <a:ext uri="{FF2B5EF4-FFF2-40B4-BE49-F238E27FC236}">
                  <a16:creationId xmlns:a16="http://schemas.microsoft.com/office/drawing/2014/main" id="{B5A9EFCC-BE9A-4BA0-A85D-140415CE6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382643"/>
              <a:ext cx="396173" cy="396173"/>
            </a:xfrm>
            <a:prstGeom prst="rect">
              <a:avLst/>
            </a:prstGeom>
          </p:spPr>
        </p:pic>
        <p:pic>
          <p:nvPicPr>
            <p:cNvPr id="366" name="Graphic 365" descr="Battery outline">
              <a:extLst>
                <a:ext uri="{FF2B5EF4-FFF2-40B4-BE49-F238E27FC236}">
                  <a16:creationId xmlns:a16="http://schemas.microsoft.com/office/drawing/2014/main" id="{470ABAE0-87CE-4287-B3B6-D023B4E3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0071" y="2816149"/>
              <a:ext cx="396173" cy="396173"/>
            </a:xfrm>
            <a:prstGeom prst="rect">
              <a:avLst/>
            </a:prstGeom>
          </p:spPr>
        </p:pic>
        <p:pic>
          <p:nvPicPr>
            <p:cNvPr id="367" name="Graphic 366" descr="Battery outline">
              <a:extLst>
                <a:ext uri="{FF2B5EF4-FFF2-40B4-BE49-F238E27FC236}">
                  <a16:creationId xmlns:a16="http://schemas.microsoft.com/office/drawing/2014/main" id="{69192D9D-BC0B-4870-9FEC-FD4A4974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5265" y="3246316"/>
              <a:ext cx="396173" cy="396173"/>
            </a:xfrm>
            <a:prstGeom prst="rect">
              <a:avLst/>
            </a:prstGeom>
          </p:spPr>
        </p:pic>
        <p:pic>
          <p:nvPicPr>
            <p:cNvPr id="368" name="Graphic 367" descr="Battery outline">
              <a:extLst>
                <a:ext uri="{FF2B5EF4-FFF2-40B4-BE49-F238E27FC236}">
                  <a16:creationId xmlns:a16="http://schemas.microsoft.com/office/drawing/2014/main" id="{F0B5FE1A-A533-4C14-BF5B-FAEFDB540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3685572"/>
              <a:ext cx="396173" cy="396173"/>
            </a:xfrm>
            <a:prstGeom prst="rect">
              <a:avLst/>
            </a:prstGeom>
          </p:spPr>
        </p:pic>
        <p:pic>
          <p:nvPicPr>
            <p:cNvPr id="369" name="Graphic 368" descr="Battery outline">
              <a:extLst>
                <a:ext uri="{FF2B5EF4-FFF2-40B4-BE49-F238E27FC236}">
                  <a16:creationId xmlns:a16="http://schemas.microsoft.com/office/drawing/2014/main" id="{415DDACD-47DE-40ED-B5D7-A5248533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116518"/>
              <a:ext cx="396173" cy="396173"/>
            </a:xfrm>
            <a:prstGeom prst="rect">
              <a:avLst/>
            </a:prstGeom>
          </p:spPr>
        </p:pic>
        <p:pic>
          <p:nvPicPr>
            <p:cNvPr id="370" name="Graphic 369" descr="Battery outline">
              <a:extLst>
                <a:ext uri="{FF2B5EF4-FFF2-40B4-BE49-F238E27FC236}">
                  <a16:creationId xmlns:a16="http://schemas.microsoft.com/office/drawing/2014/main" id="{433E572C-8046-47FE-8475-34453C6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4" y="4543495"/>
              <a:ext cx="396173" cy="396173"/>
            </a:xfrm>
            <a:prstGeom prst="rect">
              <a:avLst/>
            </a:prstGeom>
          </p:spPr>
        </p:pic>
        <p:pic>
          <p:nvPicPr>
            <p:cNvPr id="371" name="Graphic 370" descr="Battery outline">
              <a:extLst>
                <a:ext uri="{FF2B5EF4-FFF2-40B4-BE49-F238E27FC236}">
                  <a16:creationId xmlns:a16="http://schemas.microsoft.com/office/drawing/2014/main" id="{FD97199F-CDF6-41CF-B627-6B1C92CFA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4970618"/>
              <a:ext cx="396173" cy="396173"/>
            </a:xfrm>
            <a:prstGeom prst="rect">
              <a:avLst/>
            </a:prstGeom>
          </p:spPr>
        </p:pic>
        <p:pic>
          <p:nvPicPr>
            <p:cNvPr id="372" name="Graphic 371" descr="Battery outline">
              <a:extLst>
                <a:ext uri="{FF2B5EF4-FFF2-40B4-BE49-F238E27FC236}">
                  <a16:creationId xmlns:a16="http://schemas.microsoft.com/office/drawing/2014/main" id="{20EF334C-BD2A-4C57-BEDF-9790F5671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756633" y="5397595"/>
              <a:ext cx="396173" cy="396173"/>
            </a:xfrm>
            <a:prstGeom prst="rect">
              <a:avLst/>
            </a:prstGeom>
          </p:spPr>
        </p:pic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A5DB8D6A-D9B5-48D3-B38C-70ADA74EA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1864196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B5B4544-7BA1-4208-B184-294FB8C40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304303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2AE512D3-8944-41BC-9C0D-580835FB0B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273268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03A22992-0EA9-45A2-8649-DC4FCD637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8157" y="3160178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D9FF7CF-4B19-48A8-8D9A-FE4410419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002" y="3609362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4E834226-C47D-4763-BB59-A9359CD23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031244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BE3D408-FC78-48B4-A83A-C74EFCBD4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20" y="446474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59462767-11D6-4005-84F7-F732612A8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719" y="4888759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F5E2630-38F0-4C47-97B1-7277AA4667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1757" y="5316685"/>
              <a:ext cx="0" cy="14069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45CADA61-6883-415E-9E27-71318C7D7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6520" y="5748200"/>
              <a:ext cx="0" cy="2361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5FCB618F-D631-4B99-88DB-FAE52776D99E}"/>
              </a:ext>
            </a:extLst>
          </p:cNvPr>
          <p:cNvCxnSpPr>
            <a:cxnSpLocks/>
          </p:cNvCxnSpPr>
          <p:nvPr/>
        </p:nvCxnSpPr>
        <p:spPr>
          <a:xfrm>
            <a:off x="8071270" y="667075"/>
            <a:ext cx="3535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867C2749-7E93-4EE5-96CB-76FF6492E4B0}"/>
              </a:ext>
            </a:extLst>
          </p:cNvPr>
          <p:cNvCxnSpPr>
            <a:cxnSpLocks/>
          </p:cNvCxnSpPr>
          <p:nvPr/>
        </p:nvCxnSpPr>
        <p:spPr>
          <a:xfrm>
            <a:off x="8071270" y="6182817"/>
            <a:ext cx="35354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926C6BA7-E586-495D-862E-0D25C0007F81}"/>
              </a:ext>
            </a:extLst>
          </p:cNvPr>
          <p:cNvCxnSpPr>
            <a:cxnSpLocks/>
          </p:cNvCxnSpPr>
          <p:nvPr/>
        </p:nvCxnSpPr>
        <p:spPr>
          <a:xfrm>
            <a:off x="8498790" y="1285077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1053BCAF-DE71-4427-9758-F3BEB3C02219}"/>
              </a:ext>
            </a:extLst>
          </p:cNvPr>
          <p:cNvCxnSpPr>
            <a:cxnSpLocks/>
          </p:cNvCxnSpPr>
          <p:nvPr/>
        </p:nvCxnSpPr>
        <p:spPr>
          <a:xfrm>
            <a:off x="8498789" y="1699300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2931A815-B0D3-404B-B917-65D3701E8150}"/>
              </a:ext>
            </a:extLst>
          </p:cNvPr>
          <p:cNvCxnSpPr>
            <a:cxnSpLocks/>
          </p:cNvCxnSpPr>
          <p:nvPr/>
        </p:nvCxnSpPr>
        <p:spPr>
          <a:xfrm>
            <a:off x="8498788" y="2133018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F0D514F1-5A2C-4CDF-A6C2-4157A427441F}"/>
              </a:ext>
            </a:extLst>
          </p:cNvPr>
          <p:cNvCxnSpPr>
            <a:cxnSpLocks/>
          </p:cNvCxnSpPr>
          <p:nvPr/>
        </p:nvCxnSpPr>
        <p:spPr>
          <a:xfrm>
            <a:off x="8498788" y="2581120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8832317-5627-413F-8AAA-440C74047957}"/>
              </a:ext>
            </a:extLst>
          </p:cNvPr>
          <p:cNvCxnSpPr>
            <a:cxnSpLocks/>
          </p:cNvCxnSpPr>
          <p:nvPr/>
        </p:nvCxnSpPr>
        <p:spPr>
          <a:xfrm>
            <a:off x="8506611" y="3000706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803DB59E-1E06-437F-A51E-526A17F6A6BD}"/>
              </a:ext>
            </a:extLst>
          </p:cNvPr>
          <p:cNvCxnSpPr>
            <a:cxnSpLocks/>
          </p:cNvCxnSpPr>
          <p:nvPr/>
        </p:nvCxnSpPr>
        <p:spPr>
          <a:xfrm>
            <a:off x="8515567" y="3444793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E6603253-BEC4-4270-AF45-892E8D50AE7C}"/>
              </a:ext>
            </a:extLst>
          </p:cNvPr>
          <p:cNvCxnSpPr>
            <a:cxnSpLocks/>
          </p:cNvCxnSpPr>
          <p:nvPr/>
        </p:nvCxnSpPr>
        <p:spPr>
          <a:xfrm>
            <a:off x="8515567" y="3869557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8A32C82-8D77-4BEA-8DAC-ADCB27160134}"/>
              </a:ext>
            </a:extLst>
          </p:cNvPr>
          <p:cNvCxnSpPr>
            <a:cxnSpLocks/>
          </p:cNvCxnSpPr>
          <p:nvPr/>
        </p:nvCxnSpPr>
        <p:spPr>
          <a:xfrm>
            <a:off x="8520330" y="4314197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6AE6A2C4-FD58-4F5B-9A37-BD0FEA8E1E9B}"/>
              </a:ext>
            </a:extLst>
          </p:cNvPr>
          <p:cNvCxnSpPr>
            <a:cxnSpLocks/>
          </p:cNvCxnSpPr>
          <p:nvPr/>
        </p:nvCxnSpPr>
        <p:spPr>
          <a:xfrm>
            <a:off x="8520330" y="4745935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15899217-8687-4384-B04B-B76648564675}"/>
              </a:ext>
            </a:extLst>
          </p:cNvPr>
          <p:cNvCxnSpPr>
            <a:cxnSpLocks/>
          </p:cNvCxnSpPr>
          <p:nvPr/>
        </p:nvCxnSpPr>
        <p:spPr>
          <a:xfrm>
            <a:off x="8513260" y="5173059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39AF989E-3066-4DB6-81A9-22F363F402CA}"/>
              </a:ext>
            </a:extLst>
          </p:cNvPr>
          <p:cNvCxnSpPr>
            <a:cxnSpLocks/>
          </p:cNvCxnSpPr>
          <p:nvPr/>
        </p:nvCxnSpPr>
        <p:spPr>
          <a:xfrm>
            <a:off x="8520329" y="5603245"/>
            <a:ext cx="5029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291E8D4F-1561-4FF8-9C74-B4138D51C796}"/>
              </a:ext>
            </a:extLst>
          </p:cNvPr>
          <p:cNvCxnSpPr>
            <a:cxnSpLocks/>
          </p:cNvCxnSpPr>
          <p:nvPr/>
        </p:nvCxnSpPr>
        <p:spPr>
          <a:xfrm>
            <a:off x="6988115" y="3410799"/>
            <a:ext cx="1073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D340AF0A-7C1D-4068-934C-5140C8E04E2C}"/>
              </a:ext>
            </a:extLst>
          </p:cNvPr>
          <p:cNvCxnSpPr>
            <a:cxnSpLocks/>
          </p:cNvCxnSpPr>
          <p:nvPr/>
        </p:nvCxnSpPr>
        <p:spPr>
          <a:xfrm>
            <a:off x="6997467" y="3981494"/>
            <a:ext cx="10738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E23A899C-A73C-45E7-B3BF-5AE78BC269EC}"/>
              </a:ext>
            </a:extLst>
          </p:cNvPr>
          <p:cNvCxnSpPr>
            <a:cxnSpLocks/>
          </p:cNvCxnSpPr>
          <p:nvPr/>
        </p:nvCxnSpPr>
        <p:spPr>
          <a:xfrm flipV="1">
            <a:off x="8119884" y="1281821"/>
            <a:ext cx="384423" cy="4148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A9C6DE9C-F1DF-4E8A-BE63-1291B5B046C2}"/>
              </a:ext>
            </a:extLst>
          </p:cNvPr>
          <p:cNvCxnSpPr>
            <a:cxnSpLocks/>
          </p:cNvCxnSpPr>
          <p:nvPr/>
        </p:nvCxnSpPr>
        <p:spPr>
          <a:xfrm>
            <a:off x="8113776" y="1685222"/>
            <a:ext cx="0" cy="18239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E38649FB-B645-4F6F-A438-5AFA26942DDB}"/>
              </a:ext>
            </a:extLst>
          </p:cNvPr>
          <p:cNvCxnSpPr>
            <a:cxnSpLocks/>
          </p:cNvCxnSpPr>
          <p:nvPr/>
        </p:nvCxnSpPr>
        <p:spPr>
          <a:xfrm flipV="1">
            <a:off x="8151876" y="1690825"/>
            <a:ext cx="361384" cy="400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DA06F894-3833-45A4-9DD0-0EFE414C87EB}"/>
              </a:ext>
            </a:extLst>
          </p:cNvPr>
          <p:cNvCxnSpPr>
            <a:cxnSpLocks/>
          </p:cNvCxnSpPr>
          <p:nvPr/>
        </p:nvCxnSpPr>
        <p:spPr>
          <a:xfrm>
            <a:off x="8151876" y="2091437"/>
            <a:ext cx="0" cy="14498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1DF5A6C7-814F-4031-8436-B369C6DBBB5A}"/>
              </a:ext>
            </a:extLst>
          </p:cNvPr>
          <p:cNvCxnSpPr>
            <a:cxnSpLocks/>
          </p:cNvCxnSpPr>
          <p:nvPr/>
        </p:nvCxnSpPr>
        <p:spPr>
          <a:xfrm>
            <a:off x="8196263" y="2438400"/>
            <a:ext cx="0" cy="11315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97575390-A92F-44D3-B230-8D36A6B97BCB}"/>
              </a:ext>
            </a:extLst>
          </p:cNvPr>
          <p:cNvCxnSpPr>
            <a:cxnSpLocks/>
          </p:cNvCxnSpPr>
          <p:nvPr/>
        </p:nvCxnSpPr>
        <p:spPr>
          <a:xfrm flipV="1">
            <a:off x="8190021" y="2129486"/>
            <a:ext cx="314286" cy="3215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738324FA-071F-497D-90B7-3B0FFC2198AF}"/>
              </a:ext>
            </a:extLst>
          </p:cNvPr>
          <p:cNvCxnSpPr>
            <a:cxnSpLocks/>
          </p:cNvCxnSpPr>
          <p:nvPr/>
        </p:nvCxnSpPr>
        <p:spPr>
          <a:xfrm>
            <a:off x="8247063" y="2816376"/>
            <a:ext cx="0" cy="8003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8550B312-0000-4A48-97AE-A34F61F70AC0}"/>
              </a:ext>
            </a:extLst>
          </p:cNvPr>
          <p:cNvCxnSpPr>
            <a:cxnSpLocks/>
          </p:cNvCxnSpPr>
          <p:nvPr/>
        </p:nvCxnSpPr>
        <p:spPr>
          <a:xfrm flipV="1">
            <a:off x="8246825" y="2580660"/>
            <a:ext cx="262636" cy="2586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2F5DAA2E-7F1F-4354-B41A-C6BF0987B849}"/>
              </a:ext>
            </a:extLst>
          </p:cNvPr>
          <p:cNvCxnSpPr>
            <a:cxnSpLocks/>
          </p:cNvCxnSpPr>
          <p:nvPr/>
        </p:nvCxnSpPr>
        <p:spPr>
          <a:xfrm>
            <a:off x="8288338" y="3250352"/>
            <a:ext cx="0" cy="394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F80A30F9-BCB4-4413-A280-FA54E314A365}"/>
              </a:ext>
            </a:extLst>
          </p:cNvPr>
          <p:cNvCxnSpPr>
            <a:cxnSpLocks/>
          </p:cNvCxnSpPr>
          <p:nvPr/>
        </p:nvCxnSpPr>
        <p:spPr>
          <a:xfrm flipV="1">
            <a:off x="8288338" y="2999754"/>
            <a:ext cx="230957" cy="2479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E19A2C84-3DC4-4918-B71C-28B8CAA58A99}"/>
              </a:ext>
            </a:extLst>
          </p:cNvPr>
          <p:cNvCxnSpPr>
            <a:cxnSpLocks/>
          </p:cNvCxnSpPr>
          <p:nvPr/>
        </p:nvCxnSpPr>
        <p:spPr>
          <a:xfrm>
            <a:off x="8113776" y="3869557"/>
            <a:ext cx="0" cy="1381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5A767DF8-C27F-42C0-8FB3-BD198FCB70CC}"/>
              </a:ext>
            </a:extLst>
          </p:cNvPr>
          <p:cNvCxnSpPr>
            <a:cxnSpLocks/>
          </p:cNvCxnSpPr>
          <p:nvPr/>
        </p:nvCxnSpPr>
        <p:spPr>
          <a:xfrm>
            <a:off x="8119884" y="5227926"/>
            <a:ext cx="411968" cy="3805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F9B5ADBF-1F91-472C-B227-F3A45C6D75DC}"/>
              </a:ext>
            </a:extLst>
          </p:cNvPr>
          <p:cNvCxnSpPr>
            <a:cxnSpLocks/>
          </p:cNvCxnSpPr>
          <p:nvPr/>
        </p:nvCxnSpPr>
        <p:spPr>
          <a:xfrm flipH="1">
            <a:off x="8143760" y="3835572"/>
            <a:ext cx="8116" cy="10158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EDAD011-183B-46D3-8B3F-129FFBC11DF6}"/>
              </a:ext>
            </a:extLst>
          </p:cNvPr>
          <p:cNvCxnSpPr>
            <a:cxnSpLocks/>
          </p:cNvCxnSpPr>
          <p:nvPr/>
        </p:nvCxnSpPr>
        <p:spPr>
          <a:xfrm>
            <a:off x="8143760" y="4826219"/>
            <a:ext cx="380184" cy="3512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4795CA14-B2BC-481E-9E1D-4928229B0CC5}"/>
              </a:ext>
            </a:extLst>
          </p:cNvPr>
          <p:cNvCxnSpPr>
            <a:cxnSpLocks/>
          </p:cNvCxnSpPr>
          <p:nvPr/>
        </p:nvCxnSpPr>
        <p:spPr>
          <a:xfrm flipH="1">
            <a:off x="8188375" y="3806840"/>
            <a:ext cx="8116" cy="6311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06428389-6831-4218-A03B-6AB28141CC9B}"/>
              </a:ext>
            </a:extLst>
          </p:cNvPr>
          <p:cNvCxnSpPr>
            <a:cxnSpLocks/>
          </p:cNvCxnSpPr>
          <p:nvPr/>
        </p:nvCxnSpPr>
        <p:spPr>
          <a:xfrm>
            <a:off x="8194964" y="4428357"/>
            <a:ext cx="350078" cy="3264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0A8742CB-1A95-445D-A9A6-6EDF8BBF365E}"/>
              </a:ext>
            </a:extLst>
          </p:cNvPr>
          <p:cNvCxnSpPr>
            <a:cxnSpLocks/>
          </p:cNvCxnSpPr>
          <p:nvPr/>
        </p:nvCxnSpPr>
        <p:spPr>
          <a:xfrm>
            <a:off x="8234636" y="3765992"/>
            <a:ext cx="0" cy="2743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4E1413EA-F28F-4A52-8C39-1EF4B7C3B983}"/>
              </a:ext>
            </a:extLst>
          </p:cNvPr>
          <p:cNvCxnSpPr>
            <a:cxnSpLocks/>
          </p:cNvCxnSpPr>
          <p:nvPr/>
        </p:nvCxnSpPr>
        <p:spPr>
          <a:xfrm>
            <a:off x="8229154" y="4043875"/>
            <a:ext cx="315888" cy="2816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F972540C-0374-466E-A1A4-D861F909DF84}"/>
              </a:ext>
            </a:extLst>
          </p:cNvPr>
          <p:cNvCxnSpPr>
            <a:cxnSpLocks/>
          </p:cNvCxnSpPr>
          <p:nvPr/>
        </p:nvCxnSpPr>
        <p:spPr>
          <a:xfrm>
            <a:off x="8273369" y="3732893"/>
            <a:ext cx="257277" cy="1366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035AB1BE-A74A-4B43-AB6A-6CA1E6E8EE27}"/>
              </a:ext>
            </a:extLst>
          </p:cNvPr>
          <p:cNvCxnSpPr>
            <a:cxnSpLocks/>
          </p:cNvCxnSpPr>
          <p:nvPr/>
        </p:nvCxnSpPr>
        <p:spPr>
          <a:xfrm flipV="1">
            <a:off x="8358533" y="3448971"/>
            <a:ext cx="161796" cy="2429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996576F4-2F17-4CFF-8507-9F0143CE3FE3}"/>
              </a:ext>
            </a:extLst>
          </p:cNvPr>
          <p:cNvCxnSpPr>
            <a:cxnSpLocks/>
          </p:cNvCxnSpPr>
          <p:nvPr/>
        </p:nvCxnSpPr>
        <p:spPr>
          <a:xfrm>
            <a:off x="8061918" y="645319"/>
            <a:ext cx="0" cy="27865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03E0A808-DC45-45C8-9A4D-8B170653DF77}"/>
              </a:ext>
            </a:extLst>
          </p:cNvPr>
          <p:cNvCxnSpPr>
            <a:cxnSpLocks/>
          </p:cNvCxnSpPr>
          <p:nvPr/>
        </p:nvCxnSpPr>
        <p:spPr>
          <a:xfrm>
            <a:off x="8061918" y="3971827"/>
            <a:ext cx="0" cy="22109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6" name="Slide Number Placeholder 485">
            <a:extLst>
              <a:ext uri="{FF2B5EF4-FFF2-40B4-BE49-F238E27FC236}">
                <a16:creationId xmlns:a16="http://schemas.microsoft.com/office/drawing/2014/main" id="{27AAB027-5CB5-494C-A6F5-B31E808E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2</a:t>
            </a:fld>
            <a:endParaRPr lang="en-US" dirty="0"/>
          </a:p>
        </p:txBody>
      </p:sp>
      <p:sp>
        <p:nvSpPr>
          <p:cNvPr id="487" name="Footer Placeholder 486">
            <a:extLst>
              <a:ext uri="{FF2B5EF4-FFF2-40B4-BE49-F238E27FC236}">
                <a16:creationId xmlns:a16="http://schemas.microsoft.com/office/drawing/2014/main" id="{0A15E55A-2D93-4A02-B759-E73F019EC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Made by: Joan Taveras</a:t>
            </a:r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9C896B8A-2BC7-4DBA-9375-BF6D7F0F450C}"/>
              </a:ext>
            </a:extLst>
          </p:cNvPr>
          <p:cNvGrpSpPr/>
          <p:nvPr/>
        </p:nvGrpSpPr>
        <p:grpSpPr>
          <a:xfrm>
            <a:off x="9369116" y="323053"/>
            <a:ext cx="1799126" cy="289334"/>
            <a:chOff x="9369116" y="323053"/>
            <a:chExt cx="1799126" cy="289334"/>
          </a:xfrm>
        </p:grpSpPr>
        <p:pic>
          <p:nvPicPr>
            <p:cNvPr id="489" name="Graphic 488" descr="Target outline">
              <a:extLst>
                <a:ext uri="{FF2B5EF4-FFF2-40B4-BE49-F238E27FC236}">
                  <a16:creationId xmlns:a16="http://schemas.microsoft.com/office/drawing/2014/main" id="{8824AA9D-A576-48D9-91D8-C3FF4E6EC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9116" y="328549"/>
              <a:ext cx="279724" cy="279724"/>
            </a:xfrm>
            <a:prstGeom prst="rect">
              <a:avLst/>
            </a:prstGeom>
          </p:spPr>
        </p:pic>
        <p:pic>
          <p:nvPicPr>
            <p:cNvPr id="490" name="Graphic 489" descr="Target outline">
              <a:extLst>
                <a:ext uri="{FF2B5EF4-FFF2-40B4-BE49-F238E27FC236}">
                  <a16:creationId xmlns:a16="http://schemas.microsoft.com/office/drawing/2014/main" id="{0ED9E91E-3B2E-492B-A47B-E129A5628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01556" y="332663"/>
              <a:ext cx="279724" cy="279724"/>
            </a:xfrm>
            <a:prstGeom prst="rect">
              <a:avLst/>
            </a:prstGeom>
          </p:spPr>
        </p:pic>
        <p:pic>
          <p:nvPicPr>
            <p:cNvPr id="491" name="Graphic 490" descr="Target outline">
              <a:extLst>
                <a:ext uri="{FF2B5EF4-FFF2-40B4-BE49-F238E27FC236}">
                  <a16:creationId xmlns:a16="http://schemas.microsoft.com/office/drawing/2014/main" id="{6AD9261F-6283-42AF-9A26-F223B7006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426675" y="328206"/>
              <a:ext cx="279724" cy="279724"/>
            </a:xfrm>
            <a:prstGeom prst="rect">
              <a:avLst/>
            </a:prstGeom>
          </p:spPr>
        </p:pic>
        <p:pic>
          <p:nvPicPr>
            <p:cNvPr id="492" name="Graphic 491" descr="Target outline">
              <a:extLst>
                <a:ext uri="{FF2B5EF4-FFF2-40B4-BE49-F238E27FC236}">
                  <a16:creationId xmlns:a16="http://schemas.microsoft.com/office/drawing/2014/main" id="{7911343B-FA61-4AD9-B31A-63E689429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88518" y="323053"/>
              <a:ext cx="279724" cy="279724"/>
            </a:xfrm>
            <a:prstGeom prst="rect">
              <a:avLst/>
            </a:prstGeom>
          </p:spPr>
        </p:pic>
      </p:grp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18C29C0F-42A8-4F7C-AEB7-11F2D30AEC1B}"/>
              </a:ext>
            </a:extLst>
          </p:cNvPr>
          <p:cNvCxnSpPr>
            <a:cxnSpLocks/>
          </p:cNvCxnSpPr>
          <p:nvPr/>
        </p:nvCxnSpPr>
        <p:spPr>
          <a:xfrm>
            <a:off x="7022069" y="2539660"/>
            <a:ext cx="50294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B2CB2CA1-7C17-4FA5-A3E6-7D7C26C23297}"/>
              </a:ext>
            </a:extLst>
          </p:cNvPr>
          <p:cNvCxnSpPr>
            <a:cxnSpLocks/>
          </p:cNvCxnSpPr>
          <p:nvPr/>
        </p:nvCxnSpPr>
        <p:spPr>
          <a:xfrm>
            <a:off x="7022069" y="2580932"/>
            <a:ext cx="53313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3A6154EE-E132-42B9-95CD-208F464DDF9E}"/>
              </a:ext>
            </a:extLst>
          </p:cNvPr>
          <p:cNvCxnSpPr>
            <a:cxnSpLocks/>
          </p:cNvCxnSpPr>
          <p:nvPr/>
        </p:nvCxnSpPr>
        <p:spPr>
          <a:xfrm>
            <a:off x="7022069" y="2625125"/>
            <a:ext cx="576352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51D93140-CB84-4946-8FC6-12D513557C7D}"/>
              </a:ext>
            </a:extLst>
          </p:cNvPr>
          <p:cNvCxnSpPr>
            <a:cxnSpLocks/>
          </p:cNvCxnSpPr>
          <p:nvPr/>
        </p:nvCxnSpPr>
        <p:spPr>
          <a:xfrm>
            <a:off x="7022069" y="2661595"/>
            <a:ext cx="60249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33C40D14-700C-4EF6-A1DC-E671F83B8AAB}"/>
              </a:ext>
            </a:extLst>
          </p:cNvPr>
          <p:cNvCxnSpPr>
            <a:cxnSpLocks/>
          </p:cNvCxnSpPr>
          <p:nvPr/>
        </p:nvCxnSpPr>
        <p:spPr>
          <a:xfrm flipH="1" flipV="1">
            <a:off x="7512886" y="119930"/>
            <a:ext cx="3515494" cy="930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1999CFF7-72F1-4EED-8CAA-E14071BA374D}"/>
              </a:ext>
            </a:extLst>
          </p:cNvPr>
          <p:cNvCxnSpPr>
            <a:cxnSpLocks/>
          </p:cNvCxnSpPr>
          <p:nvPr/>
        </p:nvCxnSpPr>
        <p:spPr>
          <a:xfrm>
            <a:off x="9508978" y="211602"/>
            <a:ext cx="0" cy="18064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F92352BC-F1C5-482A-9583-2477EA2B5F3A}"/>
              </a:ext>
            </a:extLst>
          </p:cNvPr>
          <p:cNvCxnSpPr>
            <a:cxnSpLocks/>
          </p:cNvCxnSpPr>
          <p:nvPr/>
        </p:nvCxnSpPr>
        <p:spPr>
          <a:xfrm>
            <a:off x="10041418" y="184228"/>
            <a:ext cx="0" cy="20969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F478A432-885C-4A02-A9DD-972769924EF1}"/>
              </a:ext>
            </a:extLst>
          </p:cNvPr>
          <p:cNvCxnSpPr>
            <a:cxnSpLocks/>
          </p:cNvCxnSpPr>
          <p:nvPr/>
        </p:nvCxnSpPr>
        <p:spPr>
          <a:xfrm>
            <a:off x="10566536" y="157884"/>
            <a:ext cx="1" cy="23436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D247897C-9BE3-4C3C-A792-2B9FAEC72C4D}"/>
              </a:ext>
            </a:extLst>
          </p:cNvPr>
          <p:cNvCxnSpPr>
            <a:cxnSpLocks/>
          </p:cNvCxnSpPr>
          <p:nvPr/>
        </p:nvCxnSpPr>
        <p:spPr>
          <a:xfrm>
            <a:off x="11028380" y="129231"/>
            <a:ext cx="0" cy="25516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EE5294A2-DCC0-4627-A805-FB35E478CE06}"/>
              </a:ext>
            </a:extLst>
          </p:cNvPr>
          <p:cNvCxnSpPr>
            <a:cxnSpLocks/>
          </p:cNvCxnSpPr>
          <p:nvPr/>
        </p:nvCxnSpPr>
        <p:spPr>
          <a:xfrm flipH="1">
            <a:off x="7548601" y="157884"/>
            <a:ext cx="3029486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2B2A31FB-62C3-49DC-9FD1-7347C85365BB}"/>
              </a:ext>
            </a:extLst>
          </p:cNvPr>
          <p:cNvCxnSpPr>
            <a:cxnSpLocks/>
          </p:cNvCxnSpPr>
          <p:nvPr/>
        </p:nvCxnSpPr>
        <p:spPr>
          <a:xfrm flipH="1">
            <a:off x="7579348" y="184228"/>
            <a:ext cx="2468632" cy="662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0009675C-BE5F-4458-8C43-508A0AE68B73}"/>
              </a:ext>
            </a:extLst>
          </p:cNvPr>
          <p:cNvCxnSpPr>
            <a:cxnSpLocks/>
          </p:cNvCxnSpPr>
          <p:nvPr/>
        </p:nvCxnSpPr>
        <p:spPr>
          <a:xfrm flipH="1">
            <a:off x="7615238" y="211602"/>
            <a:ext cx="1901064" cy="32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C66A89A0-4954-4A05-86DD-A4D5D5E08A64}"/>
              </a:ext>
            </a:extLst>
          </p:cNvPr>
          <p:cNvCxnSpPr>
            <a:cxnSpLocks/>
          </p:cNvCxnSpPr>
          <p:nvPr/>
        </p:nvCxnSpPr>
        <p:spPr>
          <a:xfrm>
            <a:off x="7517131" y="119930"/>
            <a:ext cx="1287" cy="242649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2895542B-3D7F-4CC5-AEBA-2716F0ED0AAB}"/>
              </a:ext>
            </a:extLst>
          </p:cNvPr>
          <p:cNvCxnSpPr>
            <a:cxnSpLocks/>
          </p:cNvCxnSpPr>
          <p:nvPr/>
        </p:nvCxnSpPr>
        <p:spPr>
          <a:xfrm>
            <a:off x="7555199" y="160118"/>
            <a:ext cx="1287" cy="242649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2A82984F-5A45-4662-894E-A83DC077E6A7}"/>
              </a:ext>
            </a:extLst>
          </p:cNvPr>
          <p:cNvCxnSpPr>
            <a:cxnSpLocks/>
          </p:cNvCxnSpPr>
          <p:nvPr/>
        </p:nvCxnSpPr>
        <p:spPr>
          <a:xfrm>
            <a:off x="7591764" y="186243"/>
            <a:ext cx="0" cy="244738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4F2CB1E5-51BE-4242-8C4D-06D74D61C4A4}"/>
              </a:ext>
            </a:extLst>
          </p:cNvPr>
          <p:cNvCxnSpPr>
            <a:cxnSpLocks/>
          </p:cNvCxnSpPr>
          <p:nvPr/>
        </p:nvCxnSpPr>
        <p:spPr>
          <a:xfrm>
            <a:off x="7624899" y="211602"/>
            <a:ext cx="0" cy="246191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6" name="Picture 535">
            <a:extLst>
              <a:ext uri="{FF2B5EF4-FFF2-40B4-BE49-F238E27FC236}">
                <a16:creationId xmlns:a16="http://schemas.microsoft.com/office/drawing/2014/main" id="{BD896CCC-0F42-4EA6-8F67-853564565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682895" y="3852343"/>
            <a:ext cx="997834" cy="758684"/>
          </a:xfrm>
          <a:prstGeom prst="rect">
            <a:avLst/>
          </a:prstGeom>
        </p:spPr>
      </p:pic>
      <p:pic>
        <p:nvPicPr>
          <p:cNvPr id="538" name="Picture 537">
            <a:extLst>
              <a:ext uri="{FF2B5EF4-FFF2-40B4-BE49-F238E27FC236}">
                <a16:creationId xmlns:a16="http://schemas.microsoft.com/office/drawing/2014/main" id="{ADFABE8A-54A4-4100-8E5D-83A2F3881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086" y="5160097"/>
            <a:ext cx="1077497" cy="1053059"/>
          </a:xfrm>
          <a:prstGeom prst="rect">
            <a:avLst/>
          </a:prstGeom>
        </p:spPr>
      </p:pic>
      <p:pic>
        <p:nvPicPr>
          <p:cNvPr id="540" name="Picture 539">
            <a:extLst>
              <a:ext uri="{FF2B5EF4-FFF2-40B4-BE49-F238E27FC236}">
                <a16:creationId xmlns:a16="http://schemas.microsoft.com/office/drawing/2014/main" id="{F19C26EB-9DF8-4B3C-A476-58122BDFDA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5031" y="93378"/>
            <a:ext cx="1271906" cy="1252922"/>
          </a:xfrm>
          <a:prstGeom prst="rect">
            <a:avLst/>
          </a:prstGeom>
        </p:spPr>
      </p:pic>
      <p:pic>
        <p:nvPicPr>
          <p:cNvPr id="543" name="Picture 542">
            <a:extLst>
              <a:ext uri="{FF2B5EF4-FFF2-40B4-BE49-F238E27FC236}">
                <a16:creationId xmlns:a16="http://schemas.microsoft.com/office/drawing/2014/main" id="{52C49636-799E-4AD1-90C2-3CB4AA1CEC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043232" y="1612618"/>
            <a:ext cx="312511" cy="333879"/>
          </a:xfrm>
          <a:prstGeom prst="rect">
            <a:avLst/>
          </a:prstGeom>
        </p:spPr>
      </p:pic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62749E83-BD7C-4A95-99CF-40EF9B9AD834}"/>
              </a:ext>
            </a:extLst>
          </p:cNvPr>
          <p:cNvCxnSpPr>
            <a:cxnSpLocks/>
          </p:cNvCxnSpPr>
          <p:nvPr/>
        </p:nvCxnSpPr>
        <p:spPr>
          <a:xfrm flipH="1" flipV="1">
            <a:off x="2124075" y="3948529"/>
            <a:ext cx="34613" cy="1279398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25230681-F209-4071-AFC0-3AB465A330F7}"/>
              </a:ext>
            </a:extLst>
          </p:cNvPr>
          <p:cNvCxnSpPr>
            <a:cxnSpLocks/>
          </p:cNvCxnSpPr>
          <p:nvPr/>
        </p:nvCxnSpPr>
        <p:spPr>
          <a:xfrm flipV="1">
            <a:off x="2524087" y="4851400"/>
            <a:ext cx="0" cy="37851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C5025D81-4750-4850-9638-45424C88D503}"/>
              </a:ext>
            </a:extLst>
          </p:cNvPr>
          <p:cNvCxnSpPr>
            <a:cxnSpLocks/>
          </p:cNvCxnSpPr>
          <p:nvPr/>
        </p:nvCxnSpPr>
        <p:spPr>
          <a:xfrm flipH="1" flipV="1">
            <a:off x="2236489" y="4438006"/>
            <a:ext cx="292000" cy="44750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96C3C8DD-91BB-4131-97CF-D9680BE1AAB1}"/>
              </a:ext>
            </a:extLst>
          </p:cNvPr>
          <p:cNvCxnSpPr>
            <a:cxnSpLocks/>
          </p:cNvCxnSpPr>
          <p:nvPr/>
        </p:nvCxnSpPr>
        <p:spPr>
          <a:xfrm flipV="1">
            <a:off x="2119454" y="3599436"/>
            <a:ext cx="105502" cy="382058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A27BB2B8-E953-44EF-8D28-2F48AC90E769}"/>
              </a:ext>
            </a:extLst>
          </p:cNvPr>
          <p:cNvCxnSpPr>
            <a:cxnSpLocks/>
          </p:cNvCxnSpPr>
          <p:nvPr/>
        </p:nvCxnSpPr>
        <p:spPr>
          <a:xfrm>
            <a:off x="1367068" y="5794158"/>
            <a:ext cx="6412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AF64631A-8B69-4B86-9A25-97FE373E9375}"/>
              </a:ext>
            </a:extLst>
          </p:cNvPr>
          <p:cNvCxnSpPr>
            <a:cxnSpLocks/>
          </p:cNvCxnSpPr>
          <p:nvPr/>
        </p:nvCxnSpPr>
        <p:spPr>
          <a:xfrm>
            <a:off x="1299087" y="5844835"/>
            <a:ext cx="7092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F8E8B9D2-D315-4CC6-9AE0-307FE9439AD8}"/>
              </a:ext>
            </a:extLst>
          </p:cNvPr>
          <p:cNvCxnSpPr>
            <a:cxnSpLocks/>
          </p:cNvCxnSpPr>
          <p:nvPr/>
        </p:nvCxnSpPr>
        <p:spPr>
          <a:xfrm flipV="1">
            <a:off x="1312299" y="3642879"/>
            <a:ext cx="0" cy="22053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931B24D8-0504-40A1-B677-08A8B28A173B}"/>
              </a:ext>
            </a:extLst>
          </p:cNvPr>
          <p:cNvCxnSpPr>
            <a:cxnSpLocks/>
          </p:cNvCxnSpPr>
          <p:nvPr/>
        </p:nvCxnSpPr>
        <p:spPr>
          <a:xfrm>
            <a:off x="1316336" y="3642879"/>
            <a:ext cx="2743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99E5B041-BBB2-4D13-93B8-8C85B4779DFC}"/>
              </a:ext>
            </a:extLst>
          </p:cNvPr>
          <p:cNvCxnSpPr>
            <a:cxnSpLocks/>
          </p:cNvCxnSpPr>
          <p:nvPr/>
        </p:nvCxnSpPr>
        <p:spPr>
          <a:xfrm flipV="1">
            <a:off x="1367068" y="3758661"/>
            <a:ext cx="0" cy="20354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05116AEE-0178-4396-9A44-920DEB1698D2}"/>
              </a:ext>
            </a:extLst>
          </p:cNvPr>
          <p:cNvCxnSpPr>
            <a:cxnSpLocks/>
          </p:cNvCxnSpPr>
          <p:nvPr/>
        </p:nvCxnSpPr>
        <p:spPr>
          <a:xfrm>
            <a:off x="1367068" y="3765992"/>
            <a:ext cx="2449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5FD4369F-7C31-4C65-B6AB-A6EF366F557E}"/>
              </a:ext>
            </a:extLst>
          </p:cNvPr>
          <p:cNvCxnSpPr>
            <a:cxnSpLocks/>
          </p:cNvCxnSpPr>
          <p:nvPr/>
        </p:nvCxnSpPr>
        <p:spPr>
          <a:xfrm>
            <a:off x="3086191" y="3464555"/>
            <a:ext cx="860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DA5B622E-1399-46F0-A1DA-FFDC60B5C617}"/>
              </a:ext>
            </a:extLst>
          </p:cNvPr>
          <p:cNvCxnSpPr>
            <a:cxnSpLocks/>
          </p:cNvCxnSpPr>
          <p:nvPr/>
        </p:nvCxnSpPr>
        <p:spPr>
          <a:xfrm>
            <a:off x="3086191" y="3549614"/>
            <a:ext cx="1387120" cy="134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00EFE94F-5E2D-4220-845A-2DED2C8CAD7F}"/>
              </a:ext>
            </a:extLst>
          </p:cNvPr>
          <p:cNvCxnSpPr>
            <a:cxnSpLocks/>
          </p:cNvCxnSpPr>
          <p:nvPr/>
        </p:nvCxnSpPr>
        <p:spPr>
          <a:xfrm flipV="1">
            <a:off x="4473311" y="3536614"/>
            <a:ext cx="0" cy="2375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786977D1-D538-40D7-81CE-4A71CA852BA4}"/>
              </a:ext>
            </a:extLst>
          </p:cNvPr>
          <p:cNvCxnSpPr>
            <a:cxnSpLocks/>
          </p:cNvCxnSpPr>
          <p:nvPr/>
        </p:nvCxnSpPr>
        <p:spPr>
          <a:xfrm flipV="1">
            <a:off x="3940944" y="3444794"/>
            <a:ext cx="0" cy="2879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BCA5C465-FEB5-4524-9AF4-DCE3D561EE0A}"/>
              </a:ext>
            </a:extLst>
          </p:cNvPr>
          <p:cNvCxnSpPr>
            <a:cxnSpLocks/>
          </p:cNvCxnSpPr>
          <p:nvPr/>
        </p:nvCxnSpPr>
        <p:spPr>
          <a:xfrm flipV="1">
            <a:off x="3886618" y="4730602"/>
            <a:ext cx="0" cy="2879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C24BD450-91E8-4A50-8927-52F7C1094E0E}"/>
              </a:ext>
            </a:extLst>
          </p:cNvPr>
          <p:cNvCxnSpPr>
            <a:cxnSpLocks/>
          </p:cNvCxnSpPr>
          <p:nvPr/>
        </p:nvCxnSpPr>
        <p:spPr>
          <a:xfrm flipV="1">
            <a:off x="4476222" y="4711168"/>
            <a:ext cx="0" cy="29067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D3C22750-4128-4587-8765-22DE87B28C98}"/>
              </a:ext>
            </a:extLst>
          </p:cNvPr>
          <p:cNvSpPr txBox="1"/>
          <p:nvPr/>
        </p:nvSpPr>
        <p:spPr>
          <a:xfrm>
            <a:off x="3762993" y="5099112"/>
            <a:ext cx="902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Battery pack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83F1B9C9-6275-4D5F-886D-B889EDBF9AD4}"/>
              </a:ext>
            </a:extLst>
          </p:cNvPr>
          <p:cNvSpPr txBox="1"/>
          <p:nvPr/>
        </p:nvSpPr>
        <p:spPr>
          <a:xfrm>
            <a:off x="3930275" y="67465"/>
            <a:ext cx="225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BMS Electrical Design </a:t>
            </a:r>
          </a:p>
        </p:txBody>
      </p:sp>
      <p:pic>
        <p:nvPicPr>
          <p:cNvPr id="386" name="Picture 385">
            <a:extLst>
              <a:ext uri="{FF2B5EF4-FFF2-40B4-BE49-F238E27FC236}">
                <a16:creationId xmlns:a16="http://schemas.microsoft.com/office/drawing/2014/main" id="{5F9463D2-D9B4-4156-BE29-298B44C61E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5864" y="5424409"/>
            <a:ext cx="1167716" cy="788747"/>
          </a:xfrm>
          <a:prstGeom prst="rect">
            <a:avLst/>
          </a:prstGeom>
        </p:spPr>
      </p:pic>
      <p:pic>
        <p:nvPicPr>
          <p:cNvPr id="387" name="Graphic 386" descr="Laptop with solid fill">
            <a:extLst>
              <a:ext uri="{FF2B5EF4-FFF2-40B4-BE49-F238E27FC236}">
                <a16:creationId xmlns:a16="http://schemas.microsoft.com/office/drawing/2014/main" id="{CD6566E4-E21F-4D1D-B3E2-37A97D4F54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38600" y="496809"/>
            <a:ext cx="914400" cy="9144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1BB6F8-DAF7-4944-A8F7-7299743FB88A}"/>
              </a:ext>
            </a:extLst>
          </p:cNvPr>
          <p:cNvCxnSpPr>
            <a:cxnSpLocks/>
          </p:cNvCxnSpPr>
          <p:nvPr/>
        </p:nvCxnSpPr>
        <p:spPr>
          <a:xfrm>
            <a:off x="2577000" y="1317384"/>
            <a:ext cx="0" cy="8209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6D276A-D72F-4A1B-A676-BB699D776FE6}"/>
              </a:ext>
            </a:extLst>
          </p:cNvPr>
          <p:cNvCxnSpPr>
            <a:stCxn id="193" idx="3"/>
          </p:cNvCxnSpPr>
          <p:nvPr/>
        </p:nvCxnSpPr>
        <p:spPr>
          <a:xfrm>
            <a:off x="2830009" y="1136789"/>
            <a:ext cx="11109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>
            <a:extLst>
              <a:ext uri="{FF2B5EF4-FFF2-40B4-BE49-F238E27FC236}">
                <a16:creationId xmlns:a16="http://schemas.microsoft.com/office/drawing/2014/main" id="{795A625D-A8A7-43F4-BABF-5F306001868C}"/>
              </a:ext>
            </a:extLst>
          </p:cNvPr>
          <p:cNvSpPr txBox="1"/>
          <p:nvPr/>
        </p:nvSpPr>
        <p:spPr>
          <a:xfrm>
            <a:off x="4126085" y="1192725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Computer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709605-98E5-4CC4-893B-F6A89696E053}"/>
              </a:ext>
            </a:extLst>
          </p:cNvPr>
          <p:cNvSpPr txBox="1"/>
          <p:nvPr/>
        </p:nvSpPr>
        <p:spPr>
          <a:xfrm>
            <a:off x="8233252" y="82339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15S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C90A61C9-53CF-44AA-929B-4747143DE3C3}"/>
              </a:ext>
            </a:extLst>
          </p:cNvPr>
          <p:cNvSpPr txBox="1"/>
          <p:nvPr/>
        </p:nvSpPr>
        <p:spPr>
          <a:xfrm>
            <a:off x="9475243" y="622116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6P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990B3854-ECF0-40FD-B86B-0145A401FA33}"/>
              </a:ext>
            </a:extLst>
          </p:cNvPr>
          <p:cNvSpPr txBox="1"/>
          <p:nvPr/>
        </p:nvSpPr>
        <p:spPr>
          <a:xfrm>
            <a:off x="5229201" y="1798710"/>
            <a:ext cx="10160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9090A"/>
                </a:solidFill>
                <a:latin typeface="DIN Next"/>
              </a:rPr>
              <a:t>P</a:t>
            </a:r>
            <a:r>
              <a:rPr lang="en-US" sz="900" b="0" i="0" dirty="0">
                <a:solidFill>
                  <a:srgbClr val="09090A"/>
                </a:solidFill>
                <a:effectLst/>
                <a:latin typeface="DIN Next"/>
              </a:rPr>
              <a:t>assive balance 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0663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42F26-16F3-420A-A2D1-4697BC10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BB194-B1AD-4D60-B337-69A50E3E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C4FA24D-335F-4963-955F-07197E86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32842"/>
              </p:ext>
            </p:extLst>
          </p:nvPr>
        </p:nvGraphicFramePr>
        <p:xfrm>
          <a:off x="855908" y="370388"/>
          <a:ext cx="10306959" cy="5967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729">
                  <a:extLst>
                    <a:ext uri="{9D8B030D-6E8A-4147-A177-3AD203B41FA5}">
                      <a16:colId xmlns:a16="http://schemas.microsoft.com/office/drawing/2014/main" val="967865297"/>
                    </a:ext>
                  </a:extLst>
                </a:gridCol>
                <a:gridCol w="1020535">
                  <a:extLst>
                    <a:ext uri="{9D8B030D-6E8A-4147-A177-3AD203B41FA5}">
                      <a16:colId xmlns:a16="http://schemas.microsoft.com/office/drawing/2014/main" val="4007271153"/>
                    </a:ext>
                  </a:extLst>
                </a:gridCol>
                <a:gridCol w="1404257">
                  <a:extLst>
                    <a:ext uri="{9D8B030D-6E8A-4147-A177-3AD203B41FA5}">
                      <a16:colId xmlns:a16="http://schemas.microsoft.com/office/drawing/2014/main" val="2387057645"/>
                    </a:ext>
                  </a:extLst>
                </a:gridCol>
                <a:gridCol w="996043">
                  <a:extLst>
                    <a:ext uri="{9D8B030D-6E8A-4147-A177-3AD203B41FA5}">
                      <a16:colId xmlns:a16="http://schemas.microsoft.com/office/drawing/2014/main" val="3660222341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147535669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232822688"/>
                    </a:ext>
                  </a:extLst>
                </a:gridCol>
                <a:gridCol w="3282952">
                  <a:extLst>
                    <a:ext uri="{9D8B030D-6E8A-4147-A177-3AD203B41FA5}">
                      <a16:colId xmlns:a16="http://schemas.microsoft.com/office/drawing/2014/main" val="3727726356"/>
                    </a:ext>
                  </a:extLst>
                </a:gridCol>
              </a:tblGrid>
              <a:tr h="23996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dirty="0"/>
                        <a:t>Product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Manufacturer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Physical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Web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262801"/>
                  </a:ext>
                </a:extLst>
              </a:tr>
              <a:tr h="164598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Smart BMS Master LV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MAXKGO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$119.58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https://maxkgo.com/collections/special-discount-zone/products/smart-bms-based-on-ennoid-bms-for-battery-pack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768049"/>
                  </a:ext>
                </a:extLst>
              </a:tr>
              <a:tr h="102035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LTC68XX &amp; STM32(MCU)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MAXKGO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$114.99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053082"/>
                  </a:ext>
                </a:extLst>
              </a:tr>
              <a:tr h="102035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BMS99012V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MAXKGO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$6.98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https://maxkgo.com/products/dc-dc-step-down-power-supply-module-12v-5v-3a-constant-high-voltage-input?pr_prod_strat=copurchase&amp;pr_rec_pid=7075701981384&amp;pr_ref_pid=7034183155912&amp;pr_seq=uniform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97011"/>
                  </a:ext>
                </a:extLst>
              </a:tr>
              <a:tr h="102035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EVC 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$89.99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https://maxkgo.com/collections/bms-price/products/evc-500-main-contactor-1000a-dc-high-voltage-for-battery-charging-system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330532"/>
                  </a:ext>
                </a:extLst>
              </a:tr>
              <a:tr h="1020354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12864 LCD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MAXKGO</a:t>
                      </a:r>
                    </a:p>
                    <a:p>
                      <a:pPr algn="ctr"/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$6.89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https://maxkgo.com/collections/bms-price/products/0-96-inch-oled-module-12864-iic-serial-port-compatible-with-ssd-screen-board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918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B9FD784-8C52-4006-A5F0-7BF98C16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94" y="692659"/>
            <a:ext cx="1325188" cy="1308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08916-7267-4C6B-8D0A-3140D1DB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94" y="2318110"/>
            <a:ext cx="1387002" cy="857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55C7A5-0062-4846-B429-1D120795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40" y="3393342"/>
            <a:ext cx="1392096" cy="7513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71799E-0885-4F56-BA15-32AFAEC2B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716" y="4338361"/>
            <a:ext cx="984447" cy="8663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719C38-F1E4-4F55-BA7A-FCFD6F2AD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461" y="5426476"/>
            <a:ext cx="869702" cy="8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5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CBEFE-C827-46BF-BC60-F9FAED3A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6DA4D-2D78-4E99-AA84-E45BA7BA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00219-2575-4624-86F2-27CF6B02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7" y="255181"/>
            <a:ext cx="4912623" cy="6188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14C2C4-6410-44EF-AE5C-64102BE47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34" y="329408"/>
            <a:ext cx="451548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1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3E84-602B-42E4-A673-2EF7DB3D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80E59-CC60-4F29-866C-AE077370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C540B-A904-48C4-B169-20BD9DD6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8" y="965464"/>
            <a:ext cx="5595978" cy="492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142DCE-8508-4F7D-BF09-35C859D9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6799"/>
            <a:ext cx="5578311" cy="33358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EACC52-F6B8-4606-83BD-BD19FE2D928C}"/>
              </a:ext>
            </a:extLst>
          </p:cNvPr>
          <p:cNvCxnSpPr>
            <a:cxnSpLocks/>
          </p:cNvCxnSpPr>
          <p:nvPr/>
        </p:nvCxnSpPr>
        <p:spPr>
          <a:xfrm>
            <a:off x="5689600" y="2641599"/>
            <a:ext cx="3650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81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78E6B-AE5C-446A-8E57-9ECAC704A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FE76F-0576-4DB2-8DCA-B2297DC2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768325-80C4-4467-8483-A455E409E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15" y="454080"/>
            <a:ext cx="52768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F47E1F5-3B62-4F2B-A926-DEE7571AD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079" y="3041595"/>
            <a:ext cx="52768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34610-AF77-4ED1-B8AB-38741767A373}"/>
              </a:ext>
            </a:extLst>
          </p:cNvPr>
          <p:cNvSpPr txBox="1"/>
          <p:nvPr/>
        </p:nvSpPr>
        <p:spPr>
          <a:xfrm>
            <a:off x="304392" y="0"/>
            <a:ext cx="193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MAXKGO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376AAA15-4FF8-42B6-88E5-25F64DEF2921}"/>
              </a:ext>
            </a:extLst>
          </p:cNvPr>
          <p:cNvSpPr/>
          <p:nvPr/>
        </p:nvSpPr>
        <p:spPr>
          <a:xfrm>
            <a:off x="6780203" y="386707"/>
            <a:ext cx="4114800" cy="58841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9B88356-FC75-4719-ABA8-7382D531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66" y="462012"/>
            <a:ext cx="710562" cy="682243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004AC8E7-D03D-44BC-966E-383BED88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674" y="451394"/>
            <a:ext cx="710562" cy="682243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5C16FEA9-DEF1-4127-8475-6DEAFEF3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236" y="451394"/>
            <a:ext cx="710562" cy="682243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068BC286-3F3A-49A0-A9E5-AE9753A9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12" y="1138736"/>
            <a:ext cx="710562" cy="682243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BE1FDABE-586A-42A8-8141-558E38954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90" y="1775441"/>
            <a:ext cx="710562" cy="682243"/>
          </a:xfrm>
          <a:prstGeom prst="rect">
            <a:avLst/>
          </a:prstGeom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C378636A-1083-420E-AF5C-461913AA1634}"/>
              </a:ext>
            </a:extLst>
          </p:cNvPr>
          <p:cNvCxnSpPr/>
          <p:nvPr/>
        </p:nvCxnSpPr>
        <p:spPr>
          <a:xfrm>
            <a:off x="9182100" y="763092"/>
            <a:ext cx="9144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6FE604B-8D32-4311-9349-9B75B40EDC91}"/>
              </a:ext>
            </a:extLst>
          </p:cNvPr>
          <p:cNvCxnSpPr/>
          <p:nvPr/>
        </p:nvCxnSpPr>
        <p:spPr>
          <a:xfrm>
            <a:off x="7296150" y="2500595"/>
            <a:ext cx="0" cy="301238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EC3CE6FD-E00F-4496-AB9C-7FB6FFEDF86E}"/>
              </a:ext>
            </a:extLst>
          </p:cNvPr>
          <p:cNvCxnSpPr>
            <a:cxnSpLocks/>
          </p:cNvCxnSpPr>
          <p:nvPr/>
        </p:nvCxnSpPr>
        <p:spPr>
          <a:xfrm>
            <a:off x="7768584" y="1314450"/>
            <a:ext cx="2327916" cy="41985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2">
            <a:extLst>
              <a:ext uri="{FF2B5EF4-FFF2-40B4-BE49-F238E27FC236}">
                <a16:creationId xmlns:a16="http://schemas.microsoft.com/office/drawing/2014/main" id="{42E6E193-B9CD-4AC2-A330-DC571DF2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326" y="948105"/>
            <a:ext cx="983344" cy="1448002"/>
          </a:xfrm>
          <a:prstGeom prst="rect">
            <a:avLst/>
          </a:prstGeom>
        </p:spPr>
      </p:pic>
      <p:sp>
        <p:nvSpPr>
          <p:cNvPr id="206" name="Slide Number Placeholder 205">
            <a:extLst>
              <a:ext uri="{FF2B5EF4-FFF2-40B4-BE49-F238E27FC236}">
                <a16:creationId xmlns:a16="http://schemas.microsoft.com/office/drawing/2014/main" id="{08AF8E70-B252-4AB8-BD80-9301A778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7</a:t>
            </a:fld>
            <a:endParaRPr lang="en-US"/>
          </a:p>
        </p:txBody>
      </p:sp>
      <p:sp>
        <p:nvSpPr>
          <p:cNvPr id="207" name="Footer Placeholder 206">
            <a:extLst>
              <a:ext uri="{FF2B5EF4-FFF2-40B4-BE49-F238E27FC236}">
                <a16:creationId xmlns:a16="http://schemas.microsoft.com/office/drawing/2014/main" id="{F2C105D5-A98E-4E27-8754-EF9CC56D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0B1C8D4B-084A-468E-82FE-4D04E15C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166" y="5512977"/>
            <a:ext cx="710562" cy="682243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7F42D6FF-BD15-4005-BCF9-3019045C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512976"/>
            <a:ext cx="710562" cy="682243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9DB85CC7-D20E-4F36-B331-FD3193E3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451393"/>
            <a:ext cx="710562" cy="682243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87EBA927-5D3E-4E28-9053-2B10FFC564AB}"/>
              </a:ext>
            </a:extLst>
          </p:cNvPr>
          <p:cNvSpPr txBox="1"/>
          <p:nvPr/>
        </p:nvSpPr>
        <p:spPr>
          <a:xfrm>
            <a:off x="7675728" y="5993900"/>
            <a:ext cx="2540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Battery Configuration Matrix (20S/6P)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5F6BC-884A-4AC2-9AD8-1B8399194C2A}"/>
              </a:ext>
            </a:extLst>
          </p:cNvPr>
          <p:cNvSpPr txBox="1"/>
          <p:nvPr/>
        </p:nvSpPr>
        <p:spPr>
          <a:xfrm>
            <a:off x="227055" y="202041"/>
            <a:ext cx="200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Battey Pack Design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219A7-BA91-47F1-828D-945A5BAAB85F}"/>
              </a:ext>
            </a:extLst>
          </p:cNvPr>
          <p:cNvSpPr txBox="1"/>
          <p:nvPr/>
        </p:nvSpPr>
        <p:spPr>
          <a:xfrm>
            <a:off x="5703326" y="485591"/>
            <a:ext cx="109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Cell Holders to arrange the battery pack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349A62-F677-4535-AC87-2E4EBCA5411B}"/>
              </a:ext>
            </a:extLst>
          </p:cNvPr>
          <p:cNvGrpSpPr/>
          <p:nvPr/>
        </p:nvGrpSpPr>
        <p:grpSpPr>
          <a:xfrm>
            <a:off x="374563" y="1540092"/>
            <a:ext cx="5163271" cy="1555002"/>
            <a:chOff x="879875" y="4236087"/>
            <a:chExt cx="5163271" cy="1555002"/>
          </a:xfrm>
        </p:grpSpPr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85BE316F-7D88-4E5C-BE80-B2D390A6E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875" y="4236087"/>
              <a:ext cx="5163271" cy="144800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40250B-5DBC-4539-91ED-74D77E0682BA}"/>
                </a:ext>
              </a:extLst>
            </p:cNvPr>
            <p:cNvSpPr txBox="1"/>
            <p:nvPr/>
          </p:nvSpPr>
          <p:spPr>
            <a:xfrm>
              <a:off x="3137543" y="5544868"/>
              <a:ext cx="647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65.2 mm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88938C-5445-478D-919E-7EF5886A5897}"/>
                </a:ext>
              </a:extLst>
            </p:cNvPr>
            <p:cNvSpPr txBox="1"/>
            <p:nvPr/>
          </p:nvSpPr>
          <p:spPr>
            <a:xfrm>
              <a:off x="1089003" y="4236087"/>
              <a:ext cx="647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18.6 mm</a:t>
              </a:r>
            </a:p>
          </p:txBody>
        </p:sp>
      </p:grp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F9AE693-8A11-4342-8875-B68E553C0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743293"/>
              </p:ext>
            </p:extLst>
          </p:nvPr>
        </p:nvGraphicFramePr>
        <p:xfrm>
          <a:off x="595704" y="3314859"/>
          <a:ext cx="5663460" cy="2880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430">
                  <a:extLst>
                    <a:ext uri="{9D8B030D-6E8A-4147-A177-3AD203B41FA5}">
                      <a16:colId xmlns:a16="http://schemas.microsoft.com/office/drawing/2014/main" val="2590748752"/>
                    </a:ext>
                  </a:extLst>
                </a:gridCol>
                <a:gridCol w="657201">
                  <a:extLst>
                    <a:ext uri="{9D8B030D-6E8A-4147-A177-3AD203B41FA5}">
                      <a16:colId xmlns:a16="http://schemas.microsoft.com/office/drawing/2014/main" val="3504044903"/>
                    </a:ext>
                  </a:extLst>
                </a:gridCol>
                <a:gridCol w="1036355">
                  <a:extLst>
                    <a:ext uri="{9D8B030D-6E8A-4147-A177-3AD203B41FA5}">
                      <a16:colId xmlns:a16="http://schemas.microsoft.com/office/drawing/2014/main" val="857017905"/>
                    </a:ext>
                  </a:extLst>
                </a:gridCol>
                <a:gridCol w="918395">
                  <a:extLst>
                    <a:ext uri="{9D8B030D-6E8A-4147-A177-3AD203B41FA5}">
                      <a16:colId xmlns:a16="http://schemas.microsoft.com/office/drawing/2014/main" val="3543548024"/>
                    </a:ext>
                  </a:extLst>
                </a:gridCol>
                <a:gridCol w="503302">
                  <a:extLst>
                    <a:ext uri="{9D8B030D-6E8A-4147-A177-3AD203B41FA5}">
                      <a16:colId xmlns:a16="http://schemas.microsoft.com/office/drawing/2014/main" val="1076541756"/>
                    </a:ext>
                  </a:extLst>
                </a:gridCol>
                <a:gridCol w="2282777">
                  <a:extLst>
                    <a:ext uri="{9D8B030D-6E8A-4147-A177-3AD203B41FA5}">
                      <a16:colId xmlns:a16="http://schemas.microsoft.com/office/drawing/2014/main" val="3218366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Quantity</a:t>
                      </a:r>
                    </a:p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Product Number</a:t>
                      </a:r>
                    </a:p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Manufacturer</a:t>
                      </a:r>
                    </a:p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/>
                        <a:t>Price</a:t>
                      </a:r>
                    </a:p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Web Link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255092"/>
                  </a:ext>
                </a:extLst>
              </a:tr>
              <a:tr h="30917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INR-18650-P26A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Molicel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$3.59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https://www.molicel.com/products-applications/explore-by-product/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427806"/>
                  </a:ext>
                </a:extLst>
              </a:tr>
              <a:tr h="30917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1x 18650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$27.99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https://www.amazon.ca/dp/B07FZKHB6D/ref=sspa_dk_detail_5?psc=1&amp;pd_rd_i=B07FZKHB6D&amp;pd_rd_w=DVQtr&amp;pf_rd_p=8e308614-8b7b-45e9-9526-75d8e163854c&amp;pd_rd_wg=Xs4OQ&amp;pf_rd_r=6ASYWJJ5XKJ93SB9F2RK&amp;pd_rd_r=b4b059af-0713-44b2-bb39-b620e21c657c&amp;s=electronics&amp;smid=A3MM3IVRRE6BVX&amp;spLa=ZW5jcnlwdGVkUXVhbGlmaWVyPUExUEJVQUU1RjNMTkJHJmVuY3J5cHRlZElkPUEwODM4OTQxMklRMFdBNEFPS01FRSZlbmNyeXB0ZWRBZElkPUEwOTA1ODkzWFIzVk1BQUQ3Tk1XJndpZGdldE5hbWU9c3BfZGV0YWlsJmFjdGlvbj1jbGlja1JlZGlyZWN0JmRvTm90TG9nQ2xpY2s9dHJ1ZQ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7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18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42F26-16F3-420A-A2D1-4697BC10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38F9-70FC-4B16-8023-2B9F8B8FAA00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BB194-B1AD-4D60-B337-69A50E3E6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Joan Taveras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EE1CF54-2155-4EC6-9594-976719AF05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700215"/>
              </p:ext>
            </p:extLst>
          </p:nvPr>
        </p:nvGraphicFramePr>
        <p:xfrm>
          <a:off x="499731" y="319131"/>
          <a:ext cx="4609214" cy="6522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Acrobat Document" r:id="rId3" imgW="3778237" imgH="5346700" progId="Acrobat.Document.DC">
                  <p:embed/>
                </p:oleObj>
              </mc:Choice>
              <mc:Fallback>
                <p:oleObj name="Acrobat Document" r:id="rId3" imgW="3778237" imgH="53467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731" y="319131"/>
                        <a:ext cx="4609214" cy="6522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16">
            <a:extLst>
              <a:ext uri="{FF2B5EF4-FFF2-40B4-BE49-F238E27FC236}">
                <a16:creationId xmlns:a16="http://schemas.microsoft.com/office/drawing/2014/main" id="{9465B387-4D2B-4E49-9E1B-5346ECFF2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19571"/>
              </p:ext>
            </p:extLst>
          </p:nvPr>
        </p:nvGraphicFramePr>
        <p:xfrm>
          <a:off x="5882905" y="1038684"/>
          <a:ext cx="2644407" cy="212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718">
                  <a:extLst>
                    <a:ext uri="{9D8B030D-6E8A-4147-A177-3AD203B41FA5}">
                      <a16:colId xmlns:a16="http://schemas.microsoft.com/office/drawing/2014/main" val="185671078"/>
                    </a:ext>
                  </a:extLst>
                </a:gridCol>
                <a:gridCol w="1265274">
                  <a:extLst>
                    <a:ext uri="{9D8B030D-6E8A-4147-A177-3AD203B41FA5}">
                      <a16:colId xmlns:a16="http://schemas.microsoft.com/office/drawing/2014/main" val="1998534856"/>
                    </a:ext>
                  </a:extLst>
                </a:gridCol>
                <a:gridCol w="494415">
                  <a:extLst>
                    <a:ext uri="{9D8B030D-6E8A-4147-A177-3AD203B41FA5}">
                      <a16:colId xmlns:a16="http://schemas.microsoft.com/office/drawing/2014/main" val="116190067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Single Cell Configuration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00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1S/1P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16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2.6 -2.5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4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50066"/>
                  </a:ext>
                </a:extLst>
              </a:tr>
              <a:tr h="230117">
                <a:tc>
                  <a:txBody>
                    <a:bodyPr/>
                    <a:lstStyle/>
                    <a:p>
                      <a:r>
                        <a:rPr lang="en-US" sz="1200" b="1" dirty="0"/>
                        <a:t>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0015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686B6EE-FD47-4559-87BD-BF666A8D6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743516"/>
              </p:ext>
            </p:extLst>
          </p:nvPr>
        </p:nvGraphicFramePr>
        <p:xfrm>
          <a:off x="5882905" y="3293598"/>
          <a:ext cx="263909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718">
                  <a:extLst>
                    <a:ext uri="{9D8B030D-6E8A-4147-A177-3AD203B41FA5}">
                      <a16:colId xmlns:a16="http://schemas.microsoft.com/office/drawing/2014/main" val="185671078"/>
                    </a:ext>
                  </a:extLst>
                </a:gridCol>
                <a:gridCol w="1265275">
                  <a:extLst>
                    <a:ext uri="{9D8B030D-6E8A-4147-A177-3AD203B41FA5}">
                      <a16:colId xmlns:a16="http://schemas.microsoft.com/office/drawing/2014/main" val="1998534856"/>
                    </a:ext>
                  </a:extLst>
                </a:gridCol>
                <a:gridCol w="489097">
                  <a:extLst>
                    <a:ext uri="{9D8B030D-6E8A-4147-A177-3AD203B41FA5}">
                      <a16:colId xmlns:a16="http://schemas.microsoft.com/office/drawing/2014/main" val="116190067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120 Cells Configuration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00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15S/6P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16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15.6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4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5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Power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842.4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Wh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0015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E14DA34-4CF6-4A45-A58E-98D208F8D011}"/>
              </a:ext>
            </a:extLst>
          </p:cNvPr>
          <p:cNvSpPr txBox="1"/>
          <p:nvPr/>
        </p:nvSpPr>
        <p:spPr>
          <a:xfrm>
            <a:off x="186069" y="134465"/>
            <a:ext cx="20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Battey pack Design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0EA57-B358-45B1-A133-B19CF371C29C}"/>
              </a:ext>
            </a:extLst>
          </p:cNvPr>
          <p:cNvSpPr txBox="1"/>
          <p:nvPr/>
        </p:nvSpPr>
        <p:spPr>
          <a:xfrm>
            <a:off x="779721" y="6356350"/>
            <a:ext cx="3807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https://www.molicel.com/products-applications/explore-by-product/</a:t>
            </a:r>
          </a:p>
        </p:txBody>
      </p:sp>
    </p:spTree>
    <p:extLst>
      <p:ext uri="{BB962C8B-B14F-4D97-AF65-F5344CB8AC3E}">
        <p14:creationId xmlns:p14="http://schemas.microsoft.com/office/powerpoint/2010/main" val="2087451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458</Words>
  <Application>Microsoft Office PowerPoint</Application>
  <PresentationFormat>Widescreen</PresentationFormat>
  <Paragraphs>139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DIN Next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 Taveras</dc:creator>
  <cp:lastModifiedBy>Joan Anibal Taveras Benitez</cp:lastModifiedBy>
  <cp:revision>26</cp:revision>
  <dcterms:created xsi:type="dcterms:W3CDTF">2022-01-09T19:49:52Z</dcterms:created>
  <dcterms:modified xsi:type="dcterms:W3CDTF">2022-02-18T20:28:01Z</dcterms:modified>
</cp:coreProperties>
</file>